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sldIdLst>
    <p:sldId id="624" r:id="rId2"/>
    <p:sldId id="329" r:id="rId3"/>
    <p:sldId id="681" r:id="rId4"/>
    <p:sldId id="682" r:id="rId5"/>
    <p:sldId id="683" r:id="rId6"/>
    <p:sldId id="684" r:id="rId7"/>
    <p:sldId id="685" r:id="rId8"/>
    <p:sldId id="686" r:id="rId9"/>
    <p:sldId id="687" r:id="rId10"/>
    <p:sldId id="688" r:id="rId11"/>
    <p:sldId id="689" r:id="rId12"/>
    <p:sldId id="690" r:id="rId13"/>
    <p:sldId id="691" r:id="rId14"/>
    <p:sldId id="692" r:id="rId15"/>
    <p:sldId id="693" r:id="rId16"/>
    <p:sldId id="694" r:id="rId17"/>
    <p:sldId id="695" r:id="rId1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85" autoAdjust="0"/>
    <p:restoredTop sz="94660"/>
  </p:normalViewPr>
  <p:slideViewPr>
    <p:cSldViewPr snapToGrid="0">
      <p:cViewPr varScale="1">
        <p:scale>
          <a:sx n="85" d="100"/>
          <a:sy n="85" d="100"/>
        </p:scale>
        <p:origin x="4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34D304-CD3D-48F2-9199-A46FB7187F74}" type="datetimeFigureOut">
              <a:rPr lang="zh-CN" altLang="en-US" smtClean="0"/>
              <a:t>2025/1/4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077AC8-4D56-4973-8812-F252C9C0FCD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35308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>
            <a:extLst>
              <a:ext uri="{FF2B5EF4-FFF2-40B4-BE49-F238E27FC236}">
                <a16:creationId xmlns:a16="http://schemas.microsoft.com/office/drawing/2014/main" id="{05F9C570-53A4-95B8-74E9-441C3BC0D3C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E5FF3E1-7BC8-4D8F-BC2A-6106F5E868BD}" type="slidenum">
              <a:rPr kumimoji="0" lang="en-US" altLang="zh-CN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291" name="Rectangle 2">
            <a:extLst>
              <a:ext uri="{FF2B5EF4-FFF2-40B4-BE49-F238E27FC236}">
                <a16:creationId xmlns:a16="http://schemas.microsoft.com/office/drawing/2014/main" id="{6A39CE70-C185-E40A-1A90-14DDF623F647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2" name="Rectangle 3">
            <a:extLst>
              <a:ext uri="{FF2B5EF4-FFF2-40B4-BE49-F238E27FC236}">
                <a16:creationId xmlns:a16="http://schemas.microsoft.com/office/drawing/2014/main" id="{69E728FE-0E2D-4FE2-9CFF-7DDC37E450A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8633EA56-8C7B-CB5F-5649-71CCE3FDE71B}"/>
              </a:ext>
            </a:extLst>
          </p:cNvPr>
          <p:cNvGrpSpPr>
            <a:grpSpLocks/>
          </p:cNvGrpSpPr>
          <p:nvPr/>
        </p:nvGrpSpPr>
        <p:grpSpPr bwMode="auto">
          <a:xfrm>
            <a:off x="1" y="2438401"/>
            <a:ext cx="12012084" cy="1052513"/>
            <a:chOff x="0" y="1536"/>
            <a:chExt cx="5675" cy="663"/>
          </a:xfrm>
        </p:grpSpPr>
        <p:grpSp>
          <p:nvGrpSpPr>
            <p:cNvPr id="3" name="Group 3">
              <a:extLst>
                <a:ext uri="{FF2B5EF4-FFF2-40B4-BE49-F238E27FC236}">
                  <a16:creationId xmlns:a16="http://schemas.microsoft.com/office/drawing/2014/main" id="{EC08FD0E-7561-F8D0-2AB9-89EB0BDAA0D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85" y="1604"/>
              <a:ext cx="449" cy="299"/>
              <a:chOff x="720" y="336"/>
              <a:chExt cx="624" cy="432"/>
            </a:xfrm>
          </p:grpSpPr>
          <p:sp>
            <p:nvSpPr>
              <p:cNvPr id="10" name="Rectangle 4">
                <a:extLst>
                  <a:ext uri="{FF2B5EF4-FFF2-40B4-BE49-F238E27FC236}">
                    <a16:creationId xmlns:a16="http://schemas.microsoft.com/office/drawing/2014/main" id="{10BF483C-DE8A-F9D2-617C-8D2264FC76B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800"/>
              </a:p>
            </p:txBody>
          </p:sp>
          <p:sp>
            <p:nvSpPr>
              <p:cNvPr id="11" name="Rectangle 5">
                <a:extLst>
                  <a:ext uri="{FF2B5EF4-FFF2-40B4-BE49-F238E27FC236}">
                    <a16:creationId xmlns:a16="http://schemas.microsoft.com/office/drawing/2014/main" id="{1709FBDA-D503-0D42-8F9D-F996ECA8D49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800"/>
              </a:p>
            </p:txBody>
          </p:sp>
        </p:grpSp>
        <p:grpSp>
          <p:nvGrpSpPr>
            <p:cNvPr id="4" name="Group 6">
              <a:extLst>
                <a:ext uri="{FF2B5EF4-FFF2-40B4-BE49-F238E27FC236}">
                  <a16:creationId xmlns:a16="http://schemas.microsoft.com/office/drawing/2014/main" id="{0D1D9ED1-EC3A-FC3F-2CA6-8F12F30BF83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3" y="1870"/>
              <a:ext cx="466" cy="299"/>
              <a:chOff x="912" y="2640"/>
              <a:chExt cx="672" cy="432"/>
            </a:xfrm>
          </p:grpSpPr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B38D27C1-C68C-2469-C5FA-E0067EA4336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800"/>
              </a:p>
            </p:txBody>
          </p: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E8A63874-B210-B3C5-AEB1-58830FC7A5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800"/>
              </a:p>
            </p:txBody>
          </p:sp>
        </p:grpSp>
        <p:sp>
          <p:nvSpPr>
            <p:cNvPr id="5" name="Rectangle 9">
              <a:extLst>
                <a:ext uri="{FF2B5EF4-FFF2-40B4-BE49-F238E27FC236}">
                  <a16:creationId xmlns:a16="http://schemas.microsoft.com/office/drawing/2014/main" id="{532F1CE1-9C33-C50E-4E28-905F275007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1800"/>
            </a:p>
          </p:txBody>
        </p:sp>
        <p:sp>
          <p:nvSpPr>
            <p:cNvPr id="6" name="Rectangle 10">
              <a:extLst>
                <a:ext uri="{FF2B5EF4-FFF2-40B4-BE49-F238E27FC236}">
                  <a16:creationId xmlns:a16="http://schemas.microsoft.com/office/drawing/2014/main" id="{AB552A82-3420-9B39-3784-20E49FEBB0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1800"/>
            </a:p>
          </p:txBody>
        </p:sp>
        <p:sp>
          <p:nvSpPr>
            <p:cNvPr id="7" name="Rectangle 11">
              <a:extLst>
                <a:ext uri="{FF2B5EF4-FFF2-40B4-BE49-F238E27FC236}">
                  <a16:creationId xmlns:a16="http://schemas.microsoft.com/office/drawing/2014/main" id="{F3850649-9F1E-EF94-4663-5E3F625B7AB5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1800"/>
            </a:p>
          </p:txBody>
        </p:sp>
      </p:grpSp>
      <p:pic>
        <p:nvPicPr>
          <p:cNvPr id="12" name="Picture 17" descr="自然背景">
            <a:extLst>
              <a:ext uri="{FF2B5EF4-FFF2-40B4-BE49-F238E27FC236}">
                <a16:creationId xmlns:a16="http://schemas.microsoft.com/office/drawing/2014/main" id="{2C158A83-0A28-21C7-0B0A-93B6E853DD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2556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1320800" y="1676400"/>
            <a:ext cx="10363200" cy="1462088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492557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13" name="Rectangle 14">
            <a:extLst>
              <a:ext uri="{FF2B5EF4-FFF2-40B4-BE49-F238E27FC236}">
                <a16:creationId xmlns:a16="http://schemas.microsoft.com/office/drawing/2014/main" id="{6BAC846E-A710-3AE5-BC7C-81E2BD697E0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1320800" y="6248400"/>
            <a:ext cx="2540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4" name="Rectangle 15">
            <a:extLst>
              <a:ext uri="{FF2B5EF4-FFF2-40B4-BE49-F238E27FC236}">
                <a16:creationId xmlns:a16="http://schemas.microsoft.com/office/drawing/2014/main" id="{777BCC79-CF9F-B51A-A324-D7C4A407FBD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4572000" y="6248400"/>
            <a:ext cx="38608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5" name="Rectangle 16">
            <a:extLst>
              <a:ext uri="{FF2B5EF4-FFF2-40B4-BE49-F238E27FC236}">
                <a16:creationId xmlns:a16="http://schemas.microsoft.com/office/drawing/2014/main" id="{DC321E2B-AF95-66C9-44BA-CA8582E44A2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9144000" y="6248400"/>
            <a:ext cx="2540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F4EC94DE-F852-49CA-99C8-533996F5F891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045555759"/>
      </p:ext>
    </p:extLst>
  </p:cSld>
  <p:clrMapOvr>
    <a:masterClrMapping/>
  </p:clrMapOvr>
  <p:transition>
    <p:zo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11">
            <a:extLst>
              <a:ext uri="{FF2B5EF4-FFF2-40B4-BE49-F238E27FC236}">
                <a16:creationId xmlns:a16="http://schemas.microsoft.com/office/drawing/2014/main" id="{2E2A3E43-5225-BED5-B532-E57E2FA4526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id="{90170397-8973-4E81-D6E4-FD031AC28DF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7D8360C3-37D5-8315-03D3-15D8C4F4344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8E12B63-00F0-4E0D-AFBE-A68DF1E2B5FC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141752332"/>
      </p:ext>
    </p:extLst>
  </p:cSld>
  <p:clrMapOvr>
    <a:masterClrMapping/>
  </p:clrMapOvr>
  <p:transition>
    <p:zo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Rectangle 11">
            <a:extLst>
              <a:ext uri="{FF2B5EF4-FFF2-40B4-BE49-F238E27FC236}">
                <a16:creationId xmlns:a16="http://schemas.microsoft.com/office/drawing/2014/main" id="{C8C5F1C7-A561-D00B-A371-31572B8C09B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id="{5E8A5D93-85F0-ED3F-AD94-0197F7FA8D9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A4321B91-1657-C240-95E2-C7A2F0F10A4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E99E664-8190-4E67-ABFA-BFF8C65F57A3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731591160"/>
      </p:ext>
    </p:extLst>
  </p:cSld>
  <p:clrMapOvr>
    <a:masterClrMapping/>
  </p:clrMapOvr>
  <p:transition>
    <p:zo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1576917" y="2017713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860117" y="2017713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Rectangle 11">
            <a:extLst>
              <a:ext uri="{FF2B5EF4-FFF2-40B4-BE49-F238E27FC236}">
                <a16:creationId xmlns:a16="http://schemas.microsoft.com/office/drawing/2014/main" id="{801AE73A-DF87-6DF4-08CE-E41FEA06CB0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12">
            <a:extLst>
              <a:ext uri="{FF2B5EF4-FFF2-40B4-BE49-F238E27FC236}">
                <a16:creationId xmlns:a16="http://schemas.microsoft.com/office/drawing/2014/main" id="{4721658A-CEEE-30ED-AEF8-8685A34DD95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13">
            <a:extLst>
              <a:ext uri="{FF2B5EF4-FFF2-40B4-BE49-F238E27FC236}">
                <a16:creationId xmlns:a16="http://schemas.microsoft.com/office/drawing/2014/main" id="{120B8FDD-B31F-FBAD-44DB-564D06AFEB7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4AA1068-41D2-4C4F-A529-013F3CBF9AE1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590664060"/>
      </p:ext>
    </p:extLst>
  </p:cSld>
  <p:clrMapOvr>
    <a:masterClrMapping/>
  </p:clrMapOvr>
  <p:transition>
    <p:zo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Rectangle 11">
            <a:extLst>
              <a:ext uri="{FF2B5EF4-FFF2-40B4-BE49-F238E27FC236}">
                <a16:creationId xmlns:a16="http://schemas.microsoft.com/office/drawing/2014/main" id="{27968E65-8366-CB05-17A2-5E68B8D8114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12">
            <a:extLst>
              <a:ext uri="{FF2B5EF4-FFF2-40B4-BE49-F238E27FC236}">
                <a16:creationId xmlns:a16="http://schemas.microsoft.com/office/drawing/2014/main" id="{8D3F4E1A-93C2-9E9E-DB49-762A562E015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13">
            <a:extLst>
              <a:ext uri="{FF2B5EF4-FFF2-40B4-BE49-F238E27FC236}">
                <a16:creationId xmlns:a16="http://schemas.microsoft.com/office/drawing/2014/main" id="{9144371B-BD4E-E736-FD8B-CAA2C1C8FCE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53BA410-8320-4602-A234-F929551C8DE1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37607983"/>
      </p:ext>
    </p:extLst>
  </p:cSld>
  <p:clrMapOvr>
    <a:masterClrMapping/>
  </p:clrMapOvr>
  <p:transition>
    <p:zo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Rectangle 11">
            <a:extLst>
              <a:ext uri="{FF2B5EF4-FFF2-40B4-BE49-F238E27FC236}">
                <a16:creationId xmlns:a16="http://schemas.microsoft.com/office/drawing/2014/main" id="{23A8170F-7308-2A25-689C-38AC8AC21EC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12">
            <a:extLst>
              <a:ext uri="{FF2B5EF4-FFF2-40B4-BE49-F238E27FC236}">
                <a16:creationId xmlns:a16="http://schemas.microsoft.com/office/drawing/2014/main" id="{EED70702-9591-2FAF-322F-4C829631D05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13">
            <a:extLst>
              <a:ext uri="{FF2B5EF4-FFF2-40B4-BE49-F238E27FC236}">
                <a16:creationId xmlns:a16="http://schemas.microsoft.com/office/drawing/2014/main" id="{0F9C076E-1A0A-8F73-1595-62B29BEB165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34E6E7-392C-425C-A230-D4514050594E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541389236"/>
      </p:ext>
    </p:extLst>
  </p:cSld>
  <p:clrMapOvr>
    <a:masterClrMapping/>
  </p:clrMapOvr>
  <p:transition>
    <p:zo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>
            <a:extLst>
              <a:ext uri="{FF2B5EF4-FFF2-40B4-BE49-F238E27FC236}">
                <a16:creationId xmlns:a16="http://schemas.microsoft.com/office/drawing/2014/main" id="{1E92EC02-F2E3-9A27-F51C-DC663BD28DD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Rectangle 12">
            <a:extLst>
              <a:ext uri="{FF2B5EF4-FFF2-40B4-BE49-F238E27FC236}">
                <a16:creationId xmlns:a16="http://schemas.microsoft.com/office/drawing/2014/main" id="{8031CDB4-B807-07AA-3C9A-BAF5CCB8E48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13">
            <a:extLst>
              <a:ext uri="{FF2B5EF4-FFF2-40B4-BE49-F238E27FC236}">
                <a16:creationId xmlns:a16="http://schemas.microsoft.com/office/drawing/2014/main" id="{FF2BFA82-20C5-0F02-35C9-30A21229FA9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6C06480-F9F6-4D29-9F14-80129D7EFB04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142070150"/>
      </p:ext>
    </p:extLst>
  </p:cSld>
  <p:clrMapOvr>
    <a:masterClrMapping/>
  </p:clrMapOvr>
  <p:transition>
    <p:zo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11">
            <a:extLst>
              <a:ext uri="{FF2B5EF4-FFF2-40B4-BE49-F238E27FC236}">
                <a16:creationId xmlns:a16="http://schemas.microsoft.com/office/drawing/2014/main" id="{26B0BB48-DFE0-C145-0703-EC36FC8B31D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12">
            <a:extLst>
              <a:ext uri="{FF2B5EF4-FFF2-40B4-BE49-F238E27FC236}">
                <a16:creationId xmlns:a16="http://schemas.microsoft.com/office/drawing/2014/main" id="{5A83DED5-EF0B-4F20-5E8A-9824FC2F1E0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13">
            <a:extLst>
              <a:ext uri="{FF2B5EF4-FFF2-40B4-BE49-F238E27FC236}">
                <a16:creationId xmlns:a16="http://schemas.microsoft.com/office/drawing/2014/main" id="{8E1111F3-64D4-7C94-62F2-3688BEBFA94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6937089-4328-483C-B4EE-EEB33FA5EB1A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867975316"/>
      </p:ext>
    </p:extLst>
  </p:cSld>
  <p:clrMapOvr>
    <a:masterClrMapping/>
  </p:clrMapOvr>
  <p:transition>
    <p:zo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11">
            <a:extLst>
              <a:ext uri="{FF2B5EF4-FFF2-40B4-BE49-F238E27FC236}">
                <a16:creationId xmlns:a16="http://schemas.microsoft.com/office/drawing/2014/main" id="{7F8E185E-8A6A-FC2A-B3DB-94EE171FAA3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12">
            <a:extLst>
              <a:ext uri="{FF2B5EF4-FFF2-40B4-BE49-F238E27FC236}">
                <a16:creationId xmlns:a16="http://schemas.microsoft.com/office/drawing/2014/main" id="{51B8C439-CDC3-98B6-F8F2-B8F120D57B7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13">
            <a:extLst>
              <a:ext uri="{FF2B5EF4-FFF2-40B4-BE49-F238E27FC236}">
                <a16:creationId xmlns:a16="http://schemas.microsoft.com/office/drawing/2014/main" id="{376FB01B-B207-4D9F-9F23-948585A6861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5DD386-745B-4553-B9DC-32ECBAC93AFC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232228272"/>
      </p:ext>
    </p:extLst>
  </p:cSld>
  <p:clrMapOvr>
    <a:masterClrMapping/>
  </p:clrMapOvr>
  <p:transition>
    <p:zo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11">
            <a:extLst>
              <a:ext uri="{FF2B5EF4-FFF2-40B4-BE49-F238E27FC236}">
                <a16:creationId xmlns:a16="http://schemas.microsoft.com/office/drawing/2014/main" id="{D22D7C1C-D340-6435-3B1F-4F272B6D0E7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id="{83C22B26-C43C-DB57-0D46-6EC8B94E28D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1C3967B1-F383-BB2B-D736-8E3369D7D42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2AF5A1-8DCA-4CFA-B351-A021096987E8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74784703"/>
      </p:ext>
    </p:extLst>
  </p:cSld>
  <p:clrMapOvr>
    <a:masterClrMapping/>
  </p:clrMapOvr>
  <p:transition>
    <p:zo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279467" y="1844675"/>
            <a:ext cx="2660651" cy="4287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1295400" y="1844675"/>
            <a:ext cx="7780867" cy="4287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11">
            <a:extLst>
              <a:ext uri="{FF2B5EF4-FFF2-40B4-BE49-F238E27FC236}">
                <a16:creationId xmlns:a16="http://schemas.microsoft.com/office/drawing/2014/main" id="{55CC3FA5-DA95-2140-471E-55A74DD9E3F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id="{1D76AAB5-7349-0540-B0DF-D137B508CB6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A8850A48-9967-ECEF-FEDD-F16555E0237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8FE8D26-D393-405F-B25E-8A27C38E431D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526497874"/>
      </p:ext>
    </p:extLst>
  </p:cSld>
  <p:clrMapOvr>
    <a:masterClrMapping/>
  </p:clrMapOvr>
  <p:transition>
    <p:zoom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标题和四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sz="quarter"/>
          </p:nvPr>
        </p:nvSpPr>
        <p:spPr>
          <a:xfrm>
            <a:off x="1295400" y="1844675"/>
            <a:ext cx="10390717" cy="1462088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>
          <a:xfrm>
            <a:off x="1576917" y="2017713"/>
            <a:ext cx="5080000" cy="1981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6860117" y="2017713"/>
            <a:ext cx="5080000" cy="1981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1576917" y="4151313"/>
            <a:ext cx="5080000" cy="1981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860117" y="4151313"/>
            <a:ext cx="5080000" cy="1981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Rectangle 11">
            <a:extLst>
              <a:ext uri="{FF2B5EF4-FFF2-40B4-BE49-F238E27FC236}">
                <a16:creationId xmlns:a16="http://schemas.microsoft.com/office/drawing/2014/main" id="{83D5F8CC-C5D3-AFA3-FB53-D9CCB40014E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12">
            <a:extLst>
              <a:ext uri="{FF2B5EF4-FFF2-40B4-BE49-F238E27FC236}">
                <a16:creationId xmlns:a16="http://schemas.microsoft.com/office/drawing/2014/main" id="{B4D5914C-8958-0BD3-EFD8-C7FE4FF48C6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13">
            <a:extLst>
              <a:ext uri="{FF2B5EF4-FFF2-40B4-BE49-F238E27FC236}">
                <a16:creationId xmlns:a16="http://schemas.microsoft.com/office/drawing/2014/main" id="{E2E04654-8655-F944-BCC8-DF54A50872F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973B5F8-AD13-41E5-B15F-09E99B042414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614198227"/>
      </p:ext>
    </p:extLst>
  </p:cSld>
  <p:clrMapOvr>
    <a:masterClrMapping/>
  </p:clrMapOvr>
  <p:transition>
    <p:zoom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标题，一项大型内容和两项小型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295400" y="1844675"/>
            <a:ext cx="10390717" cy="1462088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1576917" y="2017713"/>
            <a:ext cx="5080000" cy="4114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6860117" y="2017713"/>
            <a:ext cx="5080000" cy="1981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6860117" y="4151313"/>
            <a:ext cx="5080000" cy="1981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Rectangle 11">
            <a:extLst>
              <a:ext uri="{FF2B5EF4-FFF2-40B4-BE49-F238E27FC236}">
                <a16:creationId xmlns:a16="http://schemas.microsoft.com/office/drawing/2014/main" id="{41E02C4B-F229-AA4C-F152-43569522F4C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12">
            <a:extLst>
              <a:ext uri="{FF2B5EF4-FFF2-40B4-BE49-F238E27FC236}">
                <a16:creationId xmlns:a16="http://schemas.microsoft.com/office/drawing/2014/main" id="{31A8FBB4-98D4-8586-8B43-11A1A9D0373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13">
            <a:extLst>
              <a:ext uri="{FF2B5EF4-FFF2-40B4-BE49-F238E27FC236}">
                <a16:creationId xmlns:a16="http://schemas.microsoft.com/office/drawing/2014/main" id="{3FCA9D66-56CF-4FAE-7325-D97A6787D41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2157A7C-2B36-4A2C-98F6-DBA182BE9C80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316644996"/>
      </p:ext>
    </p:extLst>
  </p:cSld>
  <p:clrMapOvr>
    <a:masterClrMapping/>
  </p:clrMapOvr>
  <p:transition>
    <p:zoom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1295400" y="1844675"/>
            <a:ext cx="10644717" cy="42878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Rectangle 11">
            <a:extLst>
              <a:ext uri="{FF2B5EF4-FFF2-40B4-BE49-F238E27FC236}">
                <a16:creationId xmlns:a16="http://schemas.microsoft.com/office/drawing/2014/main" id="{DD613E5A-AB38-A9BE-A796-5689DFA2E84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12">
            <a:extLst>
              <a:ext uri="{FF2B5EF4-FFF2-40B4-BE49-F238E27FC236}">
                <a16:creationId xmlns:a16="http://schemas.microsoft.com/office/drawing/2014/main" id="{56CA9B06-4E12-D20E-0495-434DA97C688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13">
            <a:extLst>
              <a:ext uri="{FF2B5EF4-FFF2-40B4-BE49-F238E27FC236}">
                <a16:creationId xmlns:a16="http://schemas.microsoft.com/office/drawing/2014/main" id="{2C27C3A6-6A00-F92A-0EB5-31938193599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99542AF-5EA8-4E5B-8E5C-69E6C802D33E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084171428"/>
      </p:ext>
    </p:extLst>
  </p:cSld>
  <p:clrMapOvr>
    <a:masterClrMapping/>
  </p:clrMapOvr>
  <p:transition>
    <p:zo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C2445998-310B-98E8-6737-B99AA645A1FC}"/>
              </a:ext>
            </a:extLst>
          </p:cNvPr>
          <p:cNvSpPr>
            <a:spLocks noChangeArrowheads="1"/>
          </p:cNvSpPr>
          <p:nvPr/>
        </p:nvSpPr>
        <p:spPr bwMode="ltGray">
          <a:xfrm>
            <a:off x="590551" y="298451"/>
            <a:ext cx="584200" cy="47466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kumimoji="1" lang="zh-CN" altLang="zh-CN" sz="2400"/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D905A852-BBF3-F8C3-5972-F3B275028BBD}"/>
              </a:ext>
            </a:extLst>
          </p:cNvPr>
          <p:cNvSpPr>
            <a:spLocks noChangeArrowheads="1"/>
          </p:cNvSpPr>
          <p:nvPr/>
        </p:nvSpPr>
        <p:spPr bwMode="ltGray">
          <a:xfrm>
            <a:off x="1100667" y="298451"/>
            <a:ext cx="438151" cy="474663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kumimoji="1" lang="zh-CN" altLang="zh-CN" sz="2400"/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9AC8679B-B1FA-5045-0A61-D4C97F3F1645}"/>
              </a:ext>
            </a:extLst>
          </p:cNvPr>
          <p:cNvSpPr>
            <a:spLocks noChangeArrowheads="1"/>
          </p:cNvSpPr>
          <p:nvPr/>
        </p:nvSpPr>
        <p:spPr bwMode="ltGray">
          <a:xfrm>
            <a:off x="755651" y="720726"/>
            <a:ext cx="563033" cy="474663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kumimoji="1" lang="zh-CN" altLang="zh-CN" sz="2400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5AE11D80-EFDE-DADD-5A6A-1FC61B3230D5}"/>
              </a:ext>
            </a:extLst>
          </p:cNvPr>
          <p:cNvSpPr>
            <a:spLocks noChangeArrowheads="1"/>
          </p:cNvSpPr>
          <p:nvPr/>
        </p:nvSpPr>
        <p:spPr bwMode="ltGray">
          <a:xfrm>
            <a:off x="1248833" y="720726"/>
            <a:ext cx="491067" cy="474663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kumimoji="1" lang="zh-CN" altLang="zh-CN" sz="2400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EC8A8EF8-B9C1-3F5B-5F02-9F756F01D2A1}"/>
              </a:ext>
            </a:extLst>
          </p:cNvPr>
          <p:cNvSpPr>
            <a:spLocks noChangeArrowheads="1"/>
          </p:cNvSpPr>
          <p:nvPr/>
        </p:nvSpPr>
        <p:spPr bwMode="ltGray">
          <a:xfrm>
            <a:off x="527051" y="549276"/>
            <a:ext cx="747183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kumimoji="1" lang="zh-CN" altLang="zh-CN" sz="2400"/>
          </a:p>
        </p:txBody>
      </p:sp>
      <p:sp>
        <p:nvSpPr>
          <p:cNvPr id="1031" name="Rectangle 7">
            <a:extLst>
              <a:ext uri="{FF2B5EF4-FFF2-40B4-BE49-F238E27FC236}">
                <a16:creationId xmlns:a16="http://schemas.microsoft.com/office/drawing/2014/main" id="{632A9E35-EF48-67EA-9E53-30DBD020F831}"/>
              </a:ext>
            </a:extLst>
          </p:cNvPr>
          <p:cNvSpPr>
            <a:spLocks noChangeArrowheads="1"/>
          </p:cNvSpPr>
          <p:nvPr/>
        </p:nvSpPr>
        <p:spPr bwMode="gray">
          <a:xfrm>
            <a:off x="1049867" y="190501"/>
            <a:ext cx="42333" cy="1052513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kumimoji="1" lang="zh-CN" altLang="zh-CN" sz="2400"/>
          </a:p>
        </p:txBody>
      </p:sp>
      <p:sp>
        <p:nvSpPr>
          <p:cNvPr id="1032" name="Rectangle 8">
            <a:extLst>
              <a:ext uri="{FF2B5EF4-FFF2-40B4-BE49-F238E27FC236}">
                <a16:creationId xmlns:a16="http://schemas.microsoft.com/office/drawing/2014/main" id="{82E26903-827C-AFDD-72C3-4F99616B7192}"/>
              </a:ext>
            </a:extLst>
          </p:cNvPr>
          <p:cNvSpPr>
            <a:spLocks noChangeArrowheads="1"/>
          </p:cNvSpPr>
          <p:nvPr/>
        </p:nvSpPr>
        <p:spPr bwMode="gray">
          <a:xfrm>
            <a:off x="624418" y="765175"/>
            <a:ext cx="10968567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kumimoji="1" lang="zh-CN" altLang="zh-CN" sz="2400"/>
          </a:p>
        </p:txBody>
      </p:sp>
      <p:sp>
        <p:nvSpPr>
          <p:cNvPr id="1033" name="Rectangle 9">
            <a:extLst>
              <a:ext uri="{FF2B5EF4-FFF2-40B4-BE49-F238E27FC236}">
                <a16:creationId xmlns:a16="http://schemas.microsoft.com/office/drawing/2014/main" id="{FA4FEA10-9F33-43EF-F2EA-FFA7BEC1FEB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295400" y="1844675"/>
            <a:ext cx="10390717" cy="146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34" name="Rectangle 10">
            <a:extLst>
              <a:ext uri="{FF2B5EF4-FFF2-40B4-BE49-F238E27FC236}">
                <a16:creationId xmlns:a16="http://schemas.microsoft.com/office/drawing/2014/main" id="{F720A644-35A1-1ECF-D161-66895AB02DE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576917" y="2017713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91531" name="Rectangle 11">
            <a:extLst>
              <a:ext uri="{FF2B5EF4-FFF2-40B4-BE49-F238E27FC236}">
                <a16:creationId xmlns:a16="http://schemas.microsoft.com/office/drawing/2014/main" id="{519D4608-452C-9487-3D99-72382161BA18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549400" y="6243638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91532" name="Rectangle 12">
            <a:extLst>
              <a:ext uri="{FF2B5EF4-FFF2-40B4-BE49-F238E27FC236}">
                <a16:creationId xmlns:a16="http://schemas.microsoft.com/office/drawing/2014/main" id="{F315B745-FBFE-56DF-1155-C3DF532AF126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876800" y="6243638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91533" name="Rectangle 13">
            <a:extLst>
              <a:ext uri="{FF2B5EF4-FFF2-40B4-BE49-F238E27FC236}">
                <a16:creationId xmlns:a16="http://schemas.microsoft.com/office/drawing/2014/main" id="{08452F95-F178-F16E-4812-0BDD679EF419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89533" y="6243638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C13141FE-D0BC-4889-BA66-46B29B434D41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756791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ransition>
    <p:zoom/>
  </p:transition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ea typeface="宋体" pitchFamily="2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ea typeface="宋体" pitchFamily="2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ea typeface="宋体" pitchFamily="2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ea typeface="宋体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ea typeface="宋体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ea typeface="宋体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ea typeface="宋体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ea typeface="宋体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anose="05000000000000000000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anose="05000000000000000000" pitchFamily="2" charset="2"/>
        <a:buChar char="n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anose="05000000000000000000" pitchFamily="2" charset="2"/>
        <a:buChar char="n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image" Target="../media/image5.wmf"/><Relationship Id="rId7" Type="http://schemas.openxmlformats.org/officeDocument/2006/relationships/image" Target="../media/image7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13.xml"/><Relationship Id="rId6" Type="http://schemas.openxmlformats.org/officeDocument/2006/relationships/oleObject" Target="../embeddings/oleObject3.bin"/><Relationship Id="rId11" Type="http://schemas.openxmlformats.org/officeDocument/2006/relationships/image" Target="../media/image9.wmf"/><Relationship Id="rId5" Type="http://schemas.openxmlformats.org/officeDocument/2006/relationships/image" Target="../media/image6.wmf"/><Relationship Id="rId10" Type="http://schemas.openxmlformats.org/officeDocument/2006/relationships/oleObject" Target="../embeddings/oleObject5.bin"/><Relationship Id="rId4" Type="http://schemas.openxmlformats.org/officeDocument/2006/relationships/oleObject" Target="../embeddings/oleObject2.bin"/><Relationship Id="rId9" Type="http://schemas.openxmlformats.org/officeDocument/2006/relationships/image" Target="../media/image8.w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.bin"/><Relationship Id="rId3" Type="http://schemas.openxmlformats.org/officeDocument/2006/relationships/image" Target="../media/image10.png"/><Relationship Id="rId7" Type="http://schemas.openxmlformats.org/officeDocument/2006/relationships/image" Target="../media/image13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6.bin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14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wmf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e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emf"/><Relationship Id="rId13" Type="http://schemas.openxmlformats.org/officeDocument/2006/relationships/oleObject" Target="../embeddings/oleObject14.bin"/><Relationship Id="rId3" Type="http://schemas.openxmlformats.org/officeDocument/2006/relationships/oleObject" Target="../embeddings/oleObject9.bin"/><Relationship Id="rId7" Type="http://schemas.openxmlformats.org/officeDocument/2006/relationships/oleObject" Target="../embeddings/oleObject11.bin"/><Relationship Id="rId12" Type="http://schemas.openxmlformats.org/officeDocument/2006/relationships/image" Target="../media/image26.wm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emf"/><Relationship Id="rId11" Type="http://schemas.openxmlformats.org/officeDocument/2006/relationships/oleObject" Target="../embeddings/oleObject13.bin"/><Relationship Id="rId5" Type="http://schemas.openxmlformats.org/officeDocument/2006/relationships/oleObject" Target="../embeddings/oleObject10.bin"/><Relationship Id="rId10" Type="http://schemas.openxmlformats.org/officeDocument/2006/relationships/image" Target="../media/image25.emf"/><Relationship Id="rId4" Type="http://schemas.openxmlformats.org/officeDocument/2006/relationships/image" Target="../media/image22.emf"/><Relationship Id="rId9" Type="http://schemas.openxmlformats.org/officeDocument/2006/relationships/oleObject" Target="../embeddings/oleObject12.bin"/><Relationship Id="rId14" Type="http://schemas.openxmlformats.org/officeDocument/2006/relationships/image" Target="../media/image27.w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8.bin"/><Relationship Id="rId13" Type="http://schemas.openxmlformats.org/officeDocument/2006/relationships/image" Target="../media/image33.wmf"/><Relationship Id="rId3" Type="http://schemas.openxmlformats.org/officeDocument/2006/relationships/image" Target="../media/image28.wmf"/><Relationship Id="rId7" Type="http://schemas.openxmlformats.org/officeDocument/2006/relationships/image" Target="../media/image30.emf"/><Relationship Id="rId12" Type="http://schemas.openxmlformats.org/officeDocument/2006/relationships/oleObject" Target="../embeddings/oleObject20.bin"/><Relationship Id="rId2" Type="http://schemas.openxmlformats.org/officeDocument/2006/relationships/oleObject" Target="../embeddings/oleObject15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17.bin"/><Relationship Id="rId11" Type="http://schemas.openxmlformats.org/officeDocument/2006/relationships/image" Target="../media/image32.emf"/><Relationship Id="rId5" Type="http://schemas.openxmlformats.org/officeDocument/2006/relationships/image" Target="../media/image29.emf"/><Relationship Id="rId10" Type="http://schemas.openxmlformats.org/officeDocument/2006/relationships/oleObject" Target="../embeddings/oleObject19.bin"/><Relationship Id="rId4" Type="http://schemas.openxmlformats.org/officeDocument/2006/relationships/oleObject" Target="../embeddings/oleObject16.bin"/><Relationship Id="rId9" Type="http://schemas.openxmlformats.org/officeDocument/2006/relationships/image" Target="../media/image31.e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emf"/><Relationship Id="rId13" Type="http://schemas.openxmlformats.org/officeDocument/2006/relationships/oleObject" Target="../embeddings/oleObject26.bin"/><Relationship Id="rId3" Type="http://schemas.openxmlformats.org/officeDocument/2006/relationships/oleObject" Target="../embeddings/oleObject21.bin"/><Relationship Id="rId7" Type="http://schemas.openxmlformats.org/officeDocument/2006/relationships/oleObject" Target="../embeddings/oleObject23.bin"/><Relationship Id="rId12" Type="http://schemas.openxmlformats.org/officeDocument/2006/relationships/image" Target="../media/image38.emf"/><Relationship Id="rId2" Type="http://schemas.openxmlformats.org/officeDocument/2006/relationships/audio" Target="../media/audio1.wav"/><Relationship Id="rId16" Type="http://schemas.openxmlformats.org/officeDocument/2006/relationships/image" Target="../media/image40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emf"/><Relationship Id="rId11" Type="http://schemas.openxmlformats.org/officeDocument/2006/relationships/oleObject" Target="../embeddings/oleObject25.bin"/><Relationship Id="rId5" Type="http://schemas.openxmlformats.org/officeDocument/2006/relationships/oleObject" Target="../embeddings/oleObject22.bin"/><Relationship Id="rId15" Type="http://schemas.openxmlformats.org/officeDocument/2006/relationships/oleObject" Target="../embeddings/oleObject27.bin"/><Relationship Id="rId10" Type="http://schemas.openxmlformats.org/officeDocument/2006/relationships/image" Target="../media/image37.emf"/><Relationship Id="rId4" Type="http://schemas.openxmlformats.org/officeDocument/2006/relationships/image" Target="../media/image34.emf"/><Relationship Id="rId9" Type="http://schemas.openxmlformats.org/officeDocument/2006/relationships/oleObject" Target="../embeddings/oleObject24.bin"/><Relationship Id="rId14" Type="http://schemas.openxmlformats.org/officeDocument/2006/relationships/image" Target="../media/image39.w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emf"/><Relationship Id="rId13" Type="http://schemas.openxmlformats.org/officeDocument/2006/relationships/oleObject" Target="../embeddings/oleObject33.bin"/><Relationship Id="rId18" Type="http://schemas.openxmlformats.org/officeDocument/2006/relationships/image" Target="../media/image48.emf"/><Relationship Id="rId3" Type="http://schemas.openxmlformats.org/officeDocument/2006/relationships/oleObject" Target="../embeddings/oleObject28.bin"/><Relationship Id="rId21" Type="http://schemas.openxmlformats.org/officeDocument/2006/relationships/oleObject" Target="../embeddings/oleObject37.bin"/><Relationship Id="rId7" Type="http://schemas.openxmlformats.org/officeDocument/2006/relationships/oleObject" Target="../embeddings/oleObject30.bin"/><Relationship Id="rId12" Type="http://schemas.openxmlformats.org/officeDocument/2006/relationships/image" Target="../media/image45.emf"/><Relationship Id="rId17" Type="http://schemas.openxmlformats.org/officeDocument/2006/relationships/oleObject" Target="../embeddings/oleObject35.bin"/><Relationship Id="rId2" Type="http://schemas.openxmlformats.org/officeDocument/2006/relationships/audio" Target="../media/audio1.wav"/><Relationship Id="rId16" Type="http://schemas.openxmlformats.org/officeDocument/2006/relationships/image" Target="../media/image47.emf"/><Relationship Id="rId20" Type="http://schemas.openxmlformats.org/officeDocument/2006/relationships/image" Target="../media/image49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emf"/><Relationship Id="rId11" Type="http://schemas.openxmlformats.org/officeDocument/2006/relationships/oleObject" Target="../embeddings/oleObject32.bin"/><Relationship Id="rId24" Type="http://schemas.openxmlformats.org/officeDocument/2006/relationships/image" Target="../media/image51.wmf"/><Relationship Id="rId5" Type="http://schemas.openxmlformats.org/officeDocument/2006/relationships/oleObject" Target="../embeddings/oleObject29.bin"/><Relationship Id="rId15" Type="http://schemas.openxmlformats.org/officeDocument/2006/relationships/oleObject" Target="../embeddings/oleObject34.bin"/><Relationship Id="rId23" Type="http://schemas.openxmlformats.org/officeDocument/2006/relationships/oleObject" Target="../embeddings/oleObject38.bin"/><Relationship Id="rId10" Type="http://schemas.openxmlformats.org/officeDocument/2006/relationships/image" Target="../media/image44.wmf"/><Relationship Id="rId19" Type="http://schemas.openxmlformats.org/officeDocument/2006/relationships/oleObject" Target="../embeddings/oleObject36.bin"/><Relationship Id="rId4" Type="http://schemas.openxmlformats.org/officeDocument/2006/relationships/image" Target="../media/image41.emf"/><Relationship Id="rId9" Type="http://schemas.openxmlformats.org/officeDocument/2006/relationships/oleObject" Target="../embeddings/oleObject31.bin"/><Relationship Id="rId14" Type="http://schemas.openxmlformats.org/officeDocument/2006/relationships/image" Target="../media/image46.emf"/><Relationship Id="rId22" Type="http://schemas.openxmlformats.org/officeDocument/2006/relationships/image" Target="../media/image50.e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emf"/><Relationship Id="rId13" Type="http://schemas.openxmlformats.org/officeDocument/2006/relationships/oleObject" Target="../embeddings/oleObject44.bin"/><Relationship Id="rId3" Type="http://schemas.openxmlformats.org/officeDocument/2006/relationships/oleObject" Target="../embeddings/oleObject39.bin"/><Relationship Id="rId7" Type="http://schemas.openxmlformats.org/officeDocument/2006/relationships/oleObject" Target="../embeddings/oleObject41.bin"/><Relationship Id="rId12" Type="http://schemas.openxmlformats.org/officeDocument/2006/relationships/image" Target="../media/image56.wmf"/><Relationship Id="rId2" Type="http://schemas.openxmlformats.org/officeDocument/2006/relationships/audio" Target="../media/audio2.wav"/><Relationship Id="rId16" Type="http://schemas.openxmlformats.org/officeDocument/2006/relationships/image" Target="../media/image58.w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emf"/><Relationship Id="rId11" Type="http://schemas.openxmlformats.org/officeDocument/2006/relationships/oleObject" Target="../embeddings/oleObject43.bin"/><Relationship Id="rId5" Type="http://schemas.openxmlformats.org/officeDocument/2006/relationships/oleObject" Target="../embeddings/oleObject40.bin"/><Relationship Id="rId15" Type="http://schemas.openxmlformats.org/officeDocument/2006/relationships/oleObject" Target="../embeddings/oleObject45.bin"/><Relationship Id="rId10" Type="http://schemas.openxmlformats.org/officeDocument/2006/relationships/image" Target="../media/image55.emf"/><Relationship Id="rId4" Type="http://schemas.openxmlformats.org/officeDocument/2006/relationships/image" Target="../media/image52.emf"/><Relationship Id="rId9" Type="http://schemas.openxmlformats.org/officeDocument/2006/relationships/oleObject" Target="../embeddings/oleObject42.bin"/><Relationship Id="rId14" Type="http://schemas.openxmlformats.org/officeDocument/2006/relationships/image" Target="../media/image57.w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灯片编号占位符 3">
            <a:extLst>
              <a:ext uri="{FF2B5EF4-FFF2-40B4-BE49-F238E27FC236}">
                <a16:creationId xmlns:a16="http://schemas.microsoft.com/office/drawing/2014/main" id="{D7CB160F-C798-ED2B-0526-B629CB1637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fld id="{FF6AD517-6584-413E-B8A0-7518E33014C0}" type="slidenum">
              <a:rPr lang="en-US" altLang="zh-CN" sz="140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None/>
              </a:pPr>
              <a:t>1</a:t>
            </a:fld>
            <a:endParaRPr lang="en-US" altLang="zh-CN" sz="1400">
              <a:solidFill>
                <a:srgbClr val="000000"/>
              </a:solidFill>
            </a:endParaRPr>
          </a:p>
        </p:txBody>
      </p:sp>
      <p:sp>
        <p:nvSpPr>
          <p:cNvPr id="493570" name="Text Box 2">
            <a:extLst>
              <a:ext uri="{FF2B5EF4-FFF2-40B4-BE49-F238E27FC236}">
                <a16:creationId xmlns:a16="http://schemas.microsoft.com/office/drawing/2014/main" id="{5FBC9CC3-31F2-547A-0703-E29A52A335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7350" y="2205038"/>
            <a:ext cx="6408738" cy="1922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50000"/>
              </a:spcBef>
              <a:spcAft>
                <a:spcPct val="0"/>
              </a:spcAft>
              <a:buClrTx/>
              <a:buSzTx/>
              <a:buNone/>
            </a:pPr>
            <a:r>
              <a:rPr lang="en-US" altLang="zh-CN" sz="48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6-1    </a:t>
            </a:r>
          </a:p>
          <a:p>
            <a:pPr algn="ctr" fontAlgn="base">
              <a:spcBef>
                <a:spcPct val="50000"/>
              </a:spcBef>
              <a:spcAft>
                <a:spcPct val="0"/>
              </a:spcAft>
              <a:buClrTx/>
              <a:buSzTx/>
              <a:buNone/>
            </a:pPr>
            <a:r>
              <a:rPr lang="zh-CN" altLang="en-US" sz="48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扭转的概念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935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3570" grpId="0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灯片编号占位符 3">
            <a:extLst>
              <a:ext uri="{FF2B5EF4-FFF2-40B4-BE49-F238E27FC236}">
                <a16:creationId xmlns:a16="http://schemas.microsoft.com/office/drawing/2014/main" id="{5DFC2A04-E55B-F2DC-AD9D-93DA7BDCAE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fld id="{7A31D354-4DCD-4528-87C5-0796AF45391E}" type="slidenum">
              <a:rPr lang="en-US" altLang="zh-CN" sz="140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None/>
              </a:pPr>
              <a:t>2</a:t>
            </a:fld>
            <a:endParaRPr lang="en-US" altLang="zh-CN" sz="1400">
              <a:solidFill>
                <a:srgbClr val="000000"/>
              </a:solidFill>
            </a:endParaRPr>
          </a:p>
        </p:txBody>
      </p:sp>
      <p:sp>
        <p:nvSpPr>
          <p:cNvPr id="92177" name="Text Box 17">
            <a:extLst>
              <a:ext uri="{FF2B5EF4-FFF2-40B4-BE49-F238E27FC236}">
                <a16:creationId xmlns:a16="http://schemas.microsoft.com/office/drawing/2014/main" id="{AADAEAD4-617D-00AF-A51F-6DA65AC5C8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00826" y="981076"/>
            <a:ext cx="3744913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  </a:t>
            </a:r>
            <a:r>
              <a:rPr lang="zh-CN" altLang="en-US" sz="2800" b="1">
                <a:solidFill>
                  <a:srgbClr val="333399"/>
                </a:solidFill>
                <a:latin typeface="Times New Roman" panose="02020603050405020304" pitchFamily="18" charset="0"/>
                <a:ea typeface="楷体_GB2312" pitchFamily="49" charset="-122"/>
              </a:rPr>
              <a:t>受力特点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： 圆截面直杆在与杆的轴线垂直平面内的外力偶</a:t>
            </a:r>
            <a:r>
              <a:rPr lang="en-US" altLang="zh-CN" sz="28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M</a:t>
            </a:r>
            <a:r>
              <a:rPr lang="en-US" altLang="zh-CN" sz="2800" b="1" baseline="-25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e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作用下发生扭转。</a:t>
            </a:r>
          </a:p>
        </p:txBody>
      </p:sp>
      <p:pic>
        <p:nvPicPr>
          <p:cNvPr id="325436" name="Picture 2876" descr="st85-2">
            <a:extLst>
              <a:ext uri="{FF2B5EF4-FFF2-40B4-BE49-F238E27FC236}">
                <a16:creationId xmlns:a16="http://schemas.microsoft.com/office/drawing/2014/main" id="{E342CE59-489A-4660-F8F0-C2757E810E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76"/>
          <a:stretch>
            <a:fillRect/>
          </a:stretch>
        </p:blipFill>
        <p:spPr bwMode="auto">
          <a:xfrm>
            <a:off x="1847851" y="1052513"/>
            <a:ext cx="4392613" cy="2201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5437" name="Picture 2877">
            <a:extLst>
              <a:ext uri="{FF2B5EF4-FFF2-40B4-BE49-F238E27FC236}">
                <a16:creationId xmlns:a16="http://schemas.microsoft.com/office/drawing/2014/main" id="{189FABAE-0F7E-D2EF-3E7E-CC8C422183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850" y="3933826"/>
            <a:ext cx="4248150" cy="171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5438" name="Text Box 2878">
            <a:extLst>
              <a:ext uri="{FF2B5EF4-FFF2-40B4-BE49-F238E27FC236}">
                <a16:creationId xmlns:a16="http://schemas.microsoft.com/office/drawing/2014/main" id="{60BE2CFF-A230-FD3D-9811-9C562A7A48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27801" y="4005264"/>
            <a:ext cx="3744913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  </a:t>
            </a:r>
            <a:r>
              <a:rPr lang="zh-CN" altLang="en-US" sz="2800" b="1">
                <a:solidFill>
                  <a:srgbClr val="333399"/>
                </a:solidFill>
                <a:latin typeface="Times New Roman" panose="02020603050405020304" pitchFamily="18" charset="0"/>
                <a:ea typeface="楷体_GB2312" pitchFamily="49" charset="-122"/>
              </a:rPr>
              <a:t>变形特点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： 相邻横截面绕轴线发生相对转对，杆表面的纵向线变成螺旋线。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25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2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25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25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77" grpId="0" autoUpdateAnimBg="0"/>
      <p:bldP spid="325438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灯片编号占位符 3">
            <a:extLst>
              <a:ext uri="{FF2B5EF4-FFF2-40B4-BE49-F238E27FC236}">
                <a16:creationId xmlns:a16="http://schemas.microsoft.com/office/drawing/2014/main" id="{A38796C2-290E-A1B9-796A-16E941A1A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fld id="{E9F3C463-99B7-4374-BC27-8EB1ED363020}" type="slidenum">
              <a:rPr lang="en-US" altLang="zh-CN" sz="140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None/>
              </a:pPr>
              <a:t>3</a:t>
            </a:fld>
            <a:endParaRPr lang="en-US" altLang="zh-CN" sz="1400">
              <a:solidFill>
                <a:srgbClr val="000000"/>
              </a:solidFill>
            </a:endParaRPr>
          </a:p>
        </p:txBody>
      </p:sp>
      <p:sp>
        <p:nvSpPr>
          <p:cNvPr id="509954" name="Text Box 2" descr="新闻纸">
            <a:extLst>
              <a:ext uri="{FF2B5EF4-FFF2-40B4-BE49-F238E27FC236}">
                <a16:creationId xmlns:a16="http://schemas.microsoft.com/office/drawing/2014/main" id="{41462C13-EE64-919D-36F4-5A78BF3893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92314" y="2276475"/>
            <a:ext cx="7761287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altLang="zh-CN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§6-2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en-US" altLang="zh-CN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zh-CN" altLang="en-US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圆轴扭转时的内力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9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099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9954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灯片编号占位符 3">
            <a:extLst>
              <a:ext uri="{FF2B5EF4-FFF2-40B4-BE49-F238E27FC236}">
                <a16:creationId xmlns:a16="http://schemas.microsoft.com/office/drawing/2014/main" id="{856D995E-7AE4-F104-6FB3-CCF5ADD6B3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fld id="{600D8F5F-78B7-4765-A0B6-461687D707EA}" type="slidenum">
              <a:rPr lang="en-US" altLang="zh-CN" sz="140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None/>
              </a:pPr>
              <a:t>4</a:t>
            </a:fld>
            <a:endParaRPr lang="en-US" altLang="zh-CN" sz="1400">
              <a:solidFill>
                <a:srgbClr val="000000"/>
              </a:solidFill>
            </a:endParaRPr>
          </a:p>
        </p:txBody>
      </p:sp>
      <p:sp>
        <p:nvSpPr>
          <p:cNvPr id="237571" name="Text Box 3">
            <a:extLst>
              <a:ext uri="{FF2B5EF4-FFF2-40B4-BE49-F238E27FC236}">
                <a16:creationId xmlns:a16="http://schemas.microsoft.com/office/drawing/2014/main" id="{56F0CAEE-8484-2416-8190-9199D5E5B4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43250" y="260351"/>
            <a:ext cx="3817938" cy="5609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</a:rPr>
              <a:t>一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. 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传动轴的外力偶矩</a:t>
            </a:r>
          </a:p>
        </p:txBody>
      </p:sp>
      <p:sp>
        <p:nvSpPr>
          <p:cNvPr id="237624" name="Text Box 56">
            <a:extLst>
              <a:ext uri="{FF2B5EF4-FFF2-40B4-BE49-F238E27FC236}">
                <a16:creationId xmlns:a16="http://schemas.microsoft.com/office/drawing/2014/main" id="{746AF752-E89A-D3AC-386F-15B85B3799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71814" y="5445126"/>
            <a:ext cx="6408737" cy="96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已知：电动机输给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AB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轴的功率为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P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（千瓦），</a:t>
            </a:r>
          </a:p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            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AB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轴的转速为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n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（转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/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分）。</a:t>
            </a:r>
            <a:endParaRPr lang="zh-CN" altLang="en-US" sz="2400" b="1">
              <a:solidFill>
                <a:srgbClr val="333399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pic>
        <p:nvPicPr>
          <p:cNvPr id="237625" name="Picture 57">
            <a:extLst>
              <a:ext uri="{FF2B5EF4-FFF2-40B4-BE49-F238E27FC236}">
                <a16:creationId xmlns:a16="http://schemas.microsoft.com/office/drawing/2014/main" id="{B4E32853-D23E-5DD8-D954-912893BF19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05"/>
          <a:stretch>
            <a:fillRect/>
          </a:stretch>
        </p:blipFill>
        <p:spPr bwMode="auto">
          <a:xfrm>
            <a:off x="3359150" y="2781300"/>
            <a:ext cx="5257800" cy="1906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7627" name="Text Box 59">
            <a:extLst>
              <a:ext uri="{FF2B5EF4-FFF2-40B4-BE49-F238E27FC236}">
                <a16:creationId xmlns:a16="http://schemas.microsoft.com/office/drawing/2014/main" id="{DB1CF6E8-E02B-7D23-7FA6-4467D84568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16275" y="908051"/>
            <a:ext cx="6408738" cy="163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工程中常用的传动轴往往仅已知其所传递的</a:t>
            </a:r>
            <a:r>
              <a:rPr lang="zh-CN" altLang="en-US" sz="2800" b="1">
                <a:solidFill>
                  <a:srgbClr val="333399"/>
                </a:solidFill>
                <a:latin typeface="Times New Roman" panose="02020603050405020304" pitchFamily="18" charset="0"/>
                <a:ea typeface="楷体_GB2312" pitchFamily="49" charset="-122"/>
              </a:rPr>
              <a:t>功率和转速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，需要根据功率和转速求出使轴发生扭转的的</a:t>
            </a:r>
            <a:r>
              <a:rPr lang="zh-CN" altLang="en-US" sz="2800" b="1">
                <a:solidFill>
                  <a:srgbClr val="333399"/>
                </a:solidFill>
                <a:latin typeface="Times New Roman" panose="02020603050405020304" pitchFamily="18" charset="0"/>
                <a:ea typeface="楷体_GB2312" pitchFamily="49" charset="-122"/>
              </a:rPr>
              <a:t>外力偶矩。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75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376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37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37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7571" grpId="0" autoUpdateAnimBg="0"/>
      <p:bldP spid="237624" grpId="0" autoUpdateAnimBg="0"/>
      <p:bldP spid="237627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灯片编号占位符 7">
            <a:extLst>
              <a:ext uri="{FF2B5EF4-FFF2-40B4-BE49-F238E27FC236}">
                <a16:creationId xmlns:a16="http://schemas.microsoft.com/office/drawing/2014/main" id="{98AF953F-08A8-7E8B-6132-634A3CC804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fld id="{C80413E6-E794-4E74-A511-00F63AB9D76F}" type="slidenum">
              <a:rPr lang="en-US" altLang="zh-CN" sz="140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None/>
              </a:pPr>
              <a:t>5</a:t>
            </a:fld>
            <a:endParaRPr lang="en-US" altLang="zh-CN" sz="1400">
              <a:solidFill>
                <a:srgbClr val="000000"/>
              </a:solidFill>
            </a:endParaRPr>
          </a:p>
        </p:txBody>
      </p:sp>
      <p:graphicFrame>
        <p:nvGraphicFramePr>
          <p:cNvPr id="435204" name="Object 4">
            <a:extLst>
              <a:ext uri="{FF2B5EF4-FFF2-40B4-BE49-F238E27FC236}">
                <a16:creationId xmlns:a16="http://schemas.microsoft.com/office/drawing/2014/main" id="{26F548DA-749F-63F9-E956-BF24945A0C6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008438" y="5157789"/>
          <a:ext cx="3816350" cy="974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269449" imgH="393529" progId="Equation.DSMT4">
                  <p:embed/>
                </p:oleObj>
              </mc:Choice>
              <mc:Fallback>
                <p:oleObj name="Equation" r:id="rId2" imgW="1269449" imgH="393529" progId="Equation.DSMT4">
                  <p:embed/>
                  <p:pic>
                    <p:nvPicPr>
                      <p:cNvPr id="435204" name="Object 4">
                        <a:extLst>
                          <a:ext uri="{FF2B5EF4-FFF2-40B4-BE49-F238E27FC236}">
                            <a16:creationId xmlns:a16="http://schemas.microsoft.com/office/drawing/2014/main" id="{26F548DA-749F-63F9-E956-BF24945A0C6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08438" y="5157789"/>
                        <a:ext cx="3816350" cy="974725"/>
                      </a:xfrm>
                      <a:prstGeom prst="rect">
                        <a:avLst/>
                      </a:prstGeom>
                      <a:solidFill>
                        <a:srgbClr val="CCFFFF"/>
                      </a:solidFill>
                      <a:ln w="222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5205" name="Text Box 5">
            <a:extLst>
              <a:ext uri="{FF2B5EF4-FFF2-40B4-BE49-F238E27FC236}">
                <a16:creationId xmlns:a16="http://schemas.microsoft.com/office/drawing/2014/main" id="{0BA087B1-CC4C-C09A-E6A5-3CB10C3349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40013" y="3213101"/>
            <a:ext cx="3529012" cy="577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5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None/>
            </a:pPr>
            <a:r>
              <a:rPr lang="zh-CN" altLang="en-US" sz="2400" b="1">
                <a:solidFill>
                  <a:srgbClr val="333399"/>
                </a:solidFill>
                <a:latin typeface="楷体_GB2312" pitchFamily="49" charset="-122"/>
                <a:ea typeface="楷体_GB2312" pitchFamily="49" charset="-122"/>
              </a:rPr>
              <a:t>外力偶每秒做功</a:t>
            </a:r>
            <a:r>
              <a:rPr lang="zh-CN" altLang="en-US" sz="240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</a:t>
            </a:r>
          </a:p>
        </p:txBody>
      </p:sp>
      <p:graphicFrame>
        <p:nvGraphicFramePr>
          <p:cNvPr id="435207" name="Object 7">
            <a:extLst>
              <a:ext uri="{FF2B5EF4-FFF2-40B4-BE49-F238E27FC236}">
                <a16:creationId xmlns:a16="http://schemas.microsoft.com/office/drawing/2014/main" id="{94A75E90-122B-6611-DC35-7CDE0C901112}"/>
              </a:ext>
            </a:extLst>
          </p:cNvPr>
          <p:cNvGraphicFramePr>
            <a:graphicFrameLocks noGrp="1" noChangeAspect="1"/>
          </p:cNvGraphicFramePr>
          <p:nvPr>
            <p:ph sz="quarter" idx="2"/>
          </p:nvPr>
        </p:nvGraphicFramePr>
        <p:xfrm>
          <a:off x="5448301" y="3184525"/>
          <a:ext cx="1744663" cy="738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660400" imgH="279400" progId="Equation.DSMT4">
                  <p:embed/>
                </p:oleObj>
              </mc:Choice>
              <mc:Fallback>
                <p:oleObj name="Equation" r:id="rId4" imgW="660400" imgH="279400" progId="Equation.DSMT4">
                  <p:embed/>
                  <p:pic>
                    <p:nvPicPr>
                      <p:cNvPr id="435207" name="Object 7">
                        <a:extLst>
                          <a:ext uri="{FF2B5EF4-FFF2-40B4-BE49-F238E27FC236}">
                            <a16:creationId xmlns:a16="http://schemas.microsoft.com/office/drawing/2014/main" id="{94A75E90-122B-6611-DC35-7CDE0C901112}"/>
                          </a:ext>
                        </a:extLst>
                      </p:cNvPr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48301" y="3184525"/>
                        <a:ext cx="1744663" cy="738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5208" name="Object 8">
            <a:extLst>
              <a:ext uri="{FF2B5EF4-FFF2-40B4-BE49-F238E27FC236}">
                <a16:creationId xmlns:a16="http://schemas.microsoft.com/office/drawing/2014/main" id="{BC936DFC-1E0A-DDAC-9FF4-17922E388484}"/>
              </a:ext>
            </a:extLst>
          </p:cNvPr>
          <p:cNvGraphicFramePr>
            <a:graphicFrameLocks noGrp="1" noChangeAspect="1"/>
          </p:cNvGraphicFramePr>
          <p:nvPr>
            <p:ph sz="quarter" idx="3"/>
          </p:nvPr>
        </p:nvGraphicFramePr>
        <p:xfrm>
          <a:off x="5375276" y="1557339"/>
          <a:ext cx="3095625" cy="485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295400" imgH="203200" progId="Equation.DSMT4">
                  <p:embed/>
                </p:oleObj>
              </mc:Choice>
              <mc:Fallback>
                <p:oleObj name="Equation" r:id="rId6" imgW="1295400" imgH="203200" progId="Equation.DSMT4">
                  <p:embed/>
                  <p:pic>
                    <p:nvPicPr>
                      <p:cNvPr id="435208" name="Object 8">
                        <a:extLst>
                          <a:ext uri="{FF2B5EF4-FFF2-40B4-BE49-F238E27FC236}">
                            <a16:creationId xmlns:a16="http://schemas.microsoft.com/office/drawing/2014/main" id="{BC936DFC-1E0A-DDAC-9FF4-17922E388484}"/>
                          </a:ext>
                        </a:extLst>
                      </p:cNvPr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75276" y="1557339"/>
                        <a:ext cx="3095625" cy="485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5209" name="Text Box 9">
            <a:extLst>
              <a:ext uri="{FF2B5EF4-FFF2-40B4-BE49-F238E27FC236}">
                <a16:creationId xmlns:a16="http://schemas.microsoft.com/office/drawing/2014/main" id="{2A7DD350-F9E5-A50A-FFE9-01DC342852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95551" y="1341439"/>
            <a:ext cx="2843213" cy="577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5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None/>
            </a:pPr>
            <a:r>
              <a:rPr lang="zh-CN" altLang="en-US" sz="2400" b="1">
                <a:solidFill>
                  <a:srgbClr val="333399"/>
                </a:solidFill>
                <a:latin typeface="楷体_GB2312" pitchFamily="49" charset="-122"/>
                <a:ea typeface="楷体_GB2312" pitchFamily="49" charset="-122"/>
              </a:rPr>
              <a:t>电动机每秒做功</a:t>
            </a:r>
            <a:r>
              <a:rPr lang="zh-CN" altLang="en-US" sz="2400">
                <a:solidFill>
                  <a:srgbClr val="33339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</a:t>
            </a:r>
          </a:p>
        </p:txBody>
      </p:sp>
      <p:graphicFrame>
        <p:nvGraphicFramePr>
          <p:cNvPr id="435210" name="Object 10">
            <a:extLst>
              <a:ext uri="{FF2B5EF4-FFF2-40B4-BE49-F238E27FC236}">
                <a16:creationId xmlns:a16="http://schemas.microsoft.com/office/drawing/2014/main" id="{A4AD04E3-D295-304F-DA70-FB4FF9F770A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367214" y="4149726"/>
          <a:ext cx="2160587" cy="582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799753" imgH="215806" progId="Equation.DSMT4">
                  <p:embed/>
                </p:oleObj>
              </mc:Choice>
              <mc:Fallback>
                <p:oleObj name="Equation" r:id="rId8" imgW="799753" imgH="215806" progId="Equation.DSMT4">
                  <p:embed/>
                  <p:pic>
                    <p:nvPicPr>
                      <p:cNvPr id="435210" name="Object 10">
                        <a:extLst>
                          <a:ext uri="{FF2B5EF4-FFF2-40B4-BE49-F238E27FC236}">
                            <a16:creationId xmlns:a16="http://schemas.microsoft.com/office/drawing/2014/main" id="{A4AD04E3-D295-304F-DA70-FB4FF9F770A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67214" y="4149726"/>
                        <a:ext cx="2160587" cy="582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9" name="Text Box 11">
            <a:extLst>
              <a:ext uri="{FF2B5EF4-FFF2-40B4-BE49-F238E27FC236}">
                <a16:creationId xmlns:a16="http://schemas.microsoft.com/office/drawing/2014/main" id="{07ECEB84-17D2-F0CA-F138-751B9BCD06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16275" y="260351"/>
            <a:ext cx="6408738" cy="96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已知：电动机输给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AB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轴的功率为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P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（千瓦），</a:t>
            </a:r>
          </a:p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AB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轴的转速为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n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（转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/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分）。</a:t>
            </a:r>
            <a:endParaRPr lang="zh-CN" altLang="en-US" sz="2400" b="1">
              <a:solidFill>
                <a:srgbClr val="333399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435212" name="Text Box 12">
            <a:extLst>
              <a:ext uri="{FF2B5EF4-FFF2-40B4-BE49-F238E27FC236}">
                <a16:creationId xmlns:a16="http://schemas.microsoft.com/office/drawing/2014/main" id="{7E249092-E200-F97A-F100-0FF5065E5D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40013" y="2276476"/>
            <a:ext cx="6335712" cy="577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5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None/>
            </a:pPr>
            <a:r>
              <a:rPr lang="zh-CN" altLang="en-US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电动机作用在</a:t>
            </a:r>
            <a:r>
              <a:rPr lang="en-US" altLang="zh-CN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AB</a:t>
            </a:r>
            <a:r>
              <a:rPr lang="zh-CN" altLang="en-US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轴上的外力偶矩为</a:t>
            </a:r>
            <a:r>
              <a:rPr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Me</a:t>
            </a:r>
            <a:r>
              <a:rPr lang="zh-CN" altLang="en-US" sz="240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</a:t>
            </a:r>
          </a:p>
        </p:txBody>
      </p:sp>
      <p:graphicFrame>
        <p:nvGraphicFramePr>
          <p:cNvPr id="435214" name="Object 14">
            <a:extLst>
              <a:ext uri="{FF2B5EF4-FFF2-40B4-BE49-F238E27FC236}">
                <a16:creationId xmlns:a16="http://schemas.microsoft.com/office/drawing/2014/main" id="{A3361AA9-657A-B5E2-93E2-2775E0663B20}"/>
              </a:ext>
            </a:extLst>
          </p:cNvPr>
          <p:cNvGraphicFramePr>
            <a:graphicFrameLocks noChangeAspect="1"/>
          </p:cNvGraphicFramePr>
          <p:nvPr>
            <p:ph sz="half" idx="1"/>
          </p:nvPr>
        </p:nvGraphicFramePr>
        <p:xfrm>
          <a:off x="7248526" y="3125789"/>
          <a:ext cx="2233613" cy="922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952087" imgH="393529" progId="Equation.DSMT4">
                  <p:embed/>
                </p:oleObj>
              </mc:Choice>
              <mc:Fallback>
                <p:oleObj name="Equation" r:id="rId10" imgW="952087" imgH="393529" progId="Equation.DSMT4">
                  <p:embed/>
                  <p:pic>
                    <p:nvPicPr>
                      <p:cNvPr id="435214" name="Object 14">
                        <a:extLst>
                          <a:ext uri="{FF2B5EF4-FFF2-40B4-BE49-F238E27FC236}">
                            <a16:creationId xmlns:a16="http://schemas.microsoft.com/office/drawing/2014/main" id="{A3361AA9-657A-B5E2-93E2-2775E0663B2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48526" y="3125789"/>
                        <a:ext cx="2233613" cy="9223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352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352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352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352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435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352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352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352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352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352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352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352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352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435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435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6" dur="500"/>
                                        <p:tgtEl>
                                          <p:spTgt spid="435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435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5205" grpId="0" autoUpdateAnimBg="0"/>
      <p:bldP spid="435209" grpId="0" autoUpdateAnimBg="0"/>
      <p:bldP spid="435212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灯片编号占位符 3">
            <a:extLst>
              <a:ext uri="{FF2B5EF4-FFF2-40B4-BE49-F238E27FC236}">
                <a16:creationId xmlns:a16="http://schemas.microsoft.com/office/drawing/2014/main" id="{06D706B7-7B84-1762-E047-2E8FD6262E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fld id="{F44CB4D3-823C-451F-8D5F-FD2794E2E115}" type="slidenum">
              <a:rPr lang="en-US" altLang="zh-CN" sz="140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None/>
              </a:pPr>
              <a:t>6</a:t>
            </a:fld>
            <a:endParaRPr lang="en-US" altLang="zh-CN" sz="1400">
              <a:solidFill>
                <a:srgbClr val="000000"/>
              </a:solidFill>
            </a:endParaRPr>
          </a:p>
        </p:txBody>
      </p:sp>
      <p:pic>
        <p:nvPicPr>
          <p:cNvPr id="436242" name="Picture 18">
            <a:extLst>
              <a:ext uri="{FF2B5EF4-FFF2-40B4-BE49-F238E27FC236}">
                <a16:creationId xmlns:a16="http://schemas.microsoft.com/office/drawing/2014/main" id="{9F8B5B30-2746-B255-12A9-E0AFD3F099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9976" y="4892675"/>
            <a:ext cx="4200525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6230" name="Picture 6">
            <a:extLst>
              <a:ext uri="{FF2B5EF4-FFF2-40B4-BE49-F238E27FC236}">
                <a16:creationId xmlns:a16="http://schemas.microsoft.com/office/drawing/2014/main" id="{6029A752-69AC-CDCC-2563-4E13AFDA0E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5050" y="1846263"/>
            <a:ext cx="5257800" cy="198120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6231" name="Text Box 7">
            <a:extLst>
              <a:ext uri="{FF2B5EF4-FFF2-40B4-BE49-F238E27FC236}">
                <a16:creationId xmlns:a16="http://schemas.microsoft.com/office/drawing/2014/main" id="{CACBEFD5-FEAE-3812-094D-8DB9C79EB8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82888" y="809625"/>
            <a:ext cx="655320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buClrTx/>
              <a:buSzTx/>
              <a:buNone/>
            </a:pPr>
            <a:r>
              <a:rPr lang="en-US" altLang="zh-CN" sz="28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    </a:t>
            </a:r>
            <a:r>
              <a:rPr lang="zh-CN" altLang="en-US" sz="28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圆轴受扭时其横截面上的内力称为</a:t>
            </a:r>
            <a:r>
              <a:rPr lang="zh-CN" altLang="en-US" sz="2800" b="1">
                <a:solidFill>
                  <a:srgbClr val="3333FF"/>
                </a:solidFill>
                <a:latin typeface="楷体_GB2312" pitchFamily="49" charset="-122"/>
                <a:ea typeface="楷体_GB2312" pitchFamily="49" charset="-122"/>
              </a:rPr>
              <a:t>扭矩</a:t>
            </a:r>
            <a:r>
              <a:rPr lang="zh-CN" altLang="en-US" sz="28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，用符号</a:t>
            </a:r>
            <a:r>
              <a:rPr lang="en-US" altLang="zh-CN" sz="2800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T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表示。</a:t>
            </a:r>
            <a:endParaRPr lang="zh-CN" altLang="en-US" sz="2800" b="1">
              <a:solidFill>
                <a:srgbClr val="000000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436232" name="Text Box 8">
            <a:extLst>
              <a:ext uri="{FF2B5EF4-FFF2-40B4-BE49-F238E27FC236}">
                <a16:creationId xmlns:a16="http://schemas.microsoft.com/office/drawing/2014/main" id="{58854416-F051-BB44-C130-3090195D3A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75051" y="188913"/>
            <a:ext cx="3751263" cy="5653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二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. 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扭矩及扭矩图</a:t>
            </a:r>
          </a:p>
        </p:txBody>
      </p:sp>
      <p:sp>
        <p:nvSpPr>
          <p:cNvPr id="436233" name="Text Box 9">
            <a:extLst>
              <a:ext uri="{FF2B5EF4-FFF2-40B4-BE49-F238E27FC236}">
                <a16:creationId xmlns:a16="http://schemas.microsoft.com/office/drawing/2014/main" id="{AAABD7A0-6A71-7367-2771-32BB1C70E5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51601" y="3848101"/>
            <a:ext cx="158432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buClrTx/>
              <a:buSzTx/>
              <a:buNone/>
            </a:pPr>
            <a:r>
              <a:rPr lang="en-US" altLang="zh-CN" sz="2800" i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T 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 </a:t>
            </a:r>
            <a:r>
              <a:rPr lang="en-US" altLang="zh-CN" sz="2800" i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M</a:t>
            </a:r>
            <a:r>
              <a:rPr lang="en-US" altLang="zh-CN" sz="2800" baseline="-2500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e</a:t>
            </a:r>
          </a:p>
        </p:txBody>
      </p:sp>
      <p:pic>
        <p:nvPicPr>
          <p:cNvPr id="436234" name="Picture 10">
            <a:extLst>
              <a:ext uri="{FF2B5EF4-FFF2-40B4-BE49-F238E27FC236}">
                <a16:creationId xmlns:a16="http://schemas.microsoft.com/office/drawing/2014/main" id="{E070D39A-12CA-035B-8AEE-66B61BB6B8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5825" y="3473450"/>
            <a:ext cx="2533650" cy="154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1">
            <a:extLst>
              <a:ext uri="{FF2B5EF4-FFF2-40B4-BE49-F238E27FC236}">
                <a16:creationId xmlns:a16="http://schemas.microsoft.com/office/drawing/2014/main" id="{FC1DF4AA-95D6-C726-563E-04EA266A62AD}"/>
              </a:ext>
            </a:extLst>
          </p:cNvPr>
          <p:cNvGrpSpPr>
            <a:grpSpLocks/>
          </p:cNvGrpSpPr>
          <p:nvPr/>
        </p:nvGrpSpPr>
        <p:grpSpPr bwMode="auto">
          <a:xfrm>
            <a:off x="4794251" y="3365500"/>
            <a:ext cx="720725" cy="1531938"/>
            <a:chOff x="1655" y="1512"/>
            <a:chExt cx="458" cy="965"/>
          </a:xfrm>
        </p:grpSpPr>
        <p:graphicFrame>
          <p:nvGraphicFramePr>
            <p:cNvPr id="11278" name="Object 12">
              <a:extLst>
                <a:ext uri="{FF2B5EF4-FFF2-40B4-BE49-F238E27FC236}">
                  <a16:creationId xmlns:a16="http://schemas.microsoft.com/office/drawing/2014/main" id="{51315F7C-36F2-218D-AFC1-B62AB3833BC8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957" y="1512"/>
            <a:ext cx="156" cy="20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公式" r:id="rId6" imgW="133400" imgH="152400" progId="Equation.3">
                    <p:embed/>
                  </p:oleObj>
                </mc:Choice>
                <mc:Fallback>
                  <p:oleObj name="公式" r:id="rId6" imgW="133400" imgH="152400" progId="Equation.3">
                    <p:embed/>
                    <p:pic>
                      <p:nvPicPr>
                        <p:cNvPr id="11278" name="Object 12">
                          <a:extLst>
                            <a:ext uri="{FF2B5EF4-FFF2-40B4-BE49-F238E27FC236}">
                              <a16:creationId xmlns:a16="http://schemas.microsoft.com/office/drawing/2014/main" id="{51315F7C-36F2-218D-AFC1-B62AB3833BC8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57" y="1512"/>
                          <a:ext cx="156" cy="20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1279" name="Arc 13">
              <a:extLst>
                <a:ext uri="{FF2B5EF4-FFF2-40B4-BE49-F238E27FC236}">
                  <a16:creationId xmlns:a16="http://schemas.microsoft.com/office/drawing/2014/main" id="{5F89C6CC-B1A8-74F4-16F8-EBB3C4EEF28D}"/>
                </a:ext>
              </a:extLst>
            </p:cNvPr>
            <p:cNvSpPr>
              <a:spLocks/>
            </p:cNvSpPr>
            <p:nvPr/>
          </p:nvSpPr>
          <p:spPr bwMode="auto">
            <a:xfrm rot="5375762" flipV="1">
              <a:off x="1406" y="2001"/>
              <a:ext cx="725" cy="228"/>
            </a:xfrm>
            <a:custGeom>
              <a:avLst/>
              <a:gdLst>
                <a:gd name="T0" fmla="*/ 0 w 42682"/>
                <a:gd name="T1" fmla="*/ 0 h 21600"/>
                <a:gd name="T2" fmla="*/ 0 w 42682"/>
                <a:gd name="T3" fmla="*/ 0 h 21600"/>
                <a:gd name="T4" fmla="*/ 0 w 42682"/>
                <a:gd name="T5" fmla="*/ 0 h 21600"/>
                <a:gd name="T6" fmla="*/ 0 60000 65536"/>
                <a:gd name="T7" fmla="*/ 0 60000 65536"/>
                <a:gd name="T8" fmla="*/ 0 60000 65536"/>
                <a:gd name="T9" fmla="*/ 0 w 42682"/>
                <a:gd name="T10" fmla="*/ 0 h 21600"/>
                <a:gd name="T11" fmla="*/ 42682 w 42682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2682" h="21600" fill="none" extrusionOk="0">
                  <a:moveTo>
                    <a:pt x="0" y="18256"/>
                  </a:moveTo>
                  <a:cubicBezTo>
                    <a:pt x="1647" y="7746"/>
                    <a:pt x="10701" y="-1"/>
                    <a:pt x="21340" y="0"/>
                  </a:cubicBezTo>
                  <a:cubicBezTo>
                    <a:pt x="31984" y="0"/>
                    <a:pt x="41041" y="7754"/>
                    <a:pt x="42681" y="18271"/>
                  </a:cubicBezTo>
                </a:path>
                <a:path w="42682" h="21600" stroke="0" extrusionOk="0">
                  <a:moveTo>
                    <a:pt x="0" y="18256"/>
                  </a:moveTo>
                  <a:cubicBezTo>
                    <a:pt x="1647" y="7746"/>
                    <a:pt x="10701" y="-1"/>
                    <a:pt x="21340" y="0"/>
                  </a:cubicBezTo>
                  <a:cubicBezTo>
                    <a:pt x="31984" y="0"/>
                    <a:pt x="41041" y="7754"/>
                    <a:pt x="42681" y="18271"/>
                  </a:cubicBezTo>
                  <a:lnTo>
                    <a:pt x="21340" y="21600"/>
                  </a:lnTo>
                  <a:lnTo>
                    <a:pt x="0" y="18256"/>
                  </a:lnTo>
                  <a:close/>
                </a:path>
              </a:pathLst>
            </a:custGeom>
            <a:noFill/>
            <a:ln w="34925">
              <a:solidFill>
                <a:srgbClr val="FF33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3" name="Group 14">
            <a:extLst>
              <a:ext uri="{FF2B5EF4-FFF2-40B4-BE49-F238E27FC236}">
                <a16:creationId xmlns:a16="http://schemas.microsoft.com/office/drawing/2014/main" id="{810A7BEE-BFBE-77D5-591A-6A8FE36B2A93}"/>
              </a:ext>
            </a:extLst>
          </p:cNvPr>
          <p:cNvGrpSpPr>
            <a:grpSpLocks/>
          </p:cNvGrpSpPr>
          <p:nvPr/>
        </p:nvGrpSpPr>
        <p:grpSpPr bwMode="auto">
          <a:xfrm>
            <a:off x="5202239" y="4951414"/>
            <a:ext cx="503237" cy="1430337"/>
            <a:chOff x="2018" y="2704"/>
            <a:chExt cx="556" cy="983"/>
          </a:xfrm>
        </p:grpSpPr>
        <p:graphicFrame>
          <p:nvGraphicFramePr>
            <p:cNvPr id="11276" name="Object 15">
              <a:extLst>
                <a:ext uri="{FF2B5EF4-FFF2-40B4-BE49-F238E27FC236}">
                  <a16:creationId xmlns:a16="http://schemas.microsoft.com/office/drawing/2014/main" id="{7AF62846-F5AE-8DDF-5B2A-CCC89A249D86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245" y="2704"/>
            <a:ext cx="329" cy="2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公式" r:id="rId8" imgW="133400" imgH="152400" progId="Equation.3">
                    <p:embed/>
                  </p:oleObj>
                </mc:Choice>
                <mc:Fallback>
                  <p:oleObj name="公式" r:id="rId8" imgW="133400" imgH="152400" progId="Equation.3">
                    <p:embed/>
                    <p:pic>
                      <p:nvPicPr>
                        <p:cNvPr id="11276" name="Object 15">
                          <a:extLst>
                            <a:ext uri="{FF2B5EF4-FFF2-40B4-BE49-F238E27FC236}">
                              <a16:creationId xmlns:a16="http://schemas.microsoft.com/office/drawing/2014/main" id="{7AF62846-F5AE-8DDF-5B2A-CCC89A249D86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45" y="2704"/>
                          <a:ext cx="329" cy="29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1277" name="Arc 16">
              <a:extLst>
                <a:ext uri="{FF2B5EF4-FFF2-40B4-BE49-F238E27FC236}">
                  <a16:creationId xmlns:a16="http://schemas.microsoft.com/office/drawing/2014/main" id="{860F8F7E-1B3A-4D0B-2C66-B6B227D0A05C}"/>
                </a:ext>
              </a:extLst>
            </p:cNvPr>
            <p:cNvSpPr>
              <a:spLocks/>
            </p:cNvSpPr>
            <p:nvPr/>
          </p:nvSpPr>
          <p:spPr bwMode="auto">
            <a:xfrm rot="5375762" flipV="1">
              <a:off x="1754" y="3195"/>
              <a:ext cx="756" cy="227"/>
            </a:xfrm>
            <a:custGeom>
              <a:avLst/>
              <a:gdLst>
                <a:gd name="T0" fmla="*/ 0 w 42682"/>
                <a:gd name="T1" fmla="*/ 0 h 21600"/>
                <a:gd name="T2" fmla="*/ 0 w 42682"/>
                <a:gd name="T3" fmla="*/ 0 h 21600"/>
                <a:gd name="T4" fmla="*/ 0 w 42682"/>
                <a:gd name="T5" fmla="*/ 0 h 21600"/>
                <a:gd name="T6" fmla="*/ 0 60000 65536"/>
                <a:gd name="T7" fmla="*/ 0 60000 65536"/>
                <a:gd name="T8" fmla="*/ 0 60000 65536"/>
                <a:gd name="T9" fmla="*/ 0 w 42682"/>
                <a:gd name="T10" fmla="*/ 0 h 21600"/>
                <a:gd name="T11" fmla="*/ 42682 w 42682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2682" h="21600" fill="none" extrusionOk="0">
                  <a:moveTo>
                    <a:pt x="0" y="18256"/>
                  </a:moveTo>
                  <a:cubicBezTo>
                    <a:pt x="1647" y="7746"/>
                    <a:pt x="10701" y="-1"/>
                    <a:pt x="21340" y="0"/>
                  </a:cubicBezTo>
                  <a:cubicBezTo>
                    <a:pt x="31984" y="0"/>
                    <a:pt x="41041" y="7754"/>
                    <a:pt x="42681" y="18271"/>
                  </a:cubicBezTo>
                </a:path>
                <a:path w="42682" h="21600" stroke="0" extrusionOk="0">
                  <a:moveTo>
                    <a:pt x="0" y="18256"/>
                  </a:moveTo>
                  <a:cubicBezTo>
                    <a:pt x="1647" y="7746"/>
                    <a:pt x="10701" y="-1"/>
                    <a:pt x="21340" y="0"/>
                  </a:cubicBezTo>
                  <a:cubicBezTo>
                    <a:pt x="31984" y="0"/>
                    <a:pt x="41041" y="7754"/>
                    <a:pt x="42681" y="18271"/>
                  </a:cubicBezTo>
                  <a:lnTo>
                    <a:pt x="21340" y="21600"/>
                  </a:lnTo>
                  <a:lnTo>
                    <a:pt x="0" y="18256"/>
                  </a:lnTo>
                  <a:close/>
                </a:path>
              </a:pathLst>
            </a:custGeom>
            <a:noFill/>
            <a:ln w="34925">
              <a:solidFill>
                <a:srgbClr val="FF3300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436241" name="Text Box 17">
            <a:extLst>
              <a:ext uri="{FF2B5EF4-FFF2-40B4-BE49-F238E27FC236}">
                <a16:creationId xmlns:a16="http://schemas.microsoft.com/office/drawing/2014/main" id="{C8F0478C-805D-FD7C-BCEC-193A0BD09C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68676" y="5686426"/>
            <a:ext cx="158432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buClrTx/>
              <a:buSzTx/>
              <a:buNone/>
            </a:pPr>
            <a:r>
              <a:rPr lang="en-US" altLang="zh-CN" sz="2800" i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T 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 </a:t>
            </a:r>
            <a:r>
              <a:rPr lang="en-US" altLang="zh-CN" sz="2800" i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M</a:t>
            </a:r>
            <a:r>
              <a:rPr lang="en-US" altLang="zh-CN" sz="2800" baseline="-2500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e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36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62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436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436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436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436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436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6231" grpId="0" build="p" autoUpdateAnimBg="0"/>
      <p:bldP spid="436232" grpId="0" autoUpdateAnimBg="0"/>
      <p:bldP spid="436233" grpId="0"/>
      <p:bldP spid="43624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灯片编号占位符 3">
            <a:extLst>
              <a:ext uri="{FF2B5EF4-FFF2-40B4-BE49-F238E27FC236}">
                <a16:creationId xmlns:a16="http://schemas.microsoft.com/office/drawing/2014/main" id="{D604059E-2EED-4F55-8C4B-FEEEEA4131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fld id="{DA370381-FFD1-4BE9-B3B4-00A7A65C8CEC}" type="slidenum">
              <a:rPr lang="en-US" altLang="zh-CN" sz="140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None/>
              </a:pPr>
              <a:t>7</a:t>
            </a:fld>
            <a:endParaRPr lang="en-US" altLang="zh-CN" sz="1400">
              <a:solidFill>
                <a:srgbClr val="000000"/>
              </a:solidFill>
            </a:endParaRPr>
          </a:p>
        </p:txBody>
      </p:sp>
      <p:pic>
        <p:nvPicPr>
          <p:cNvPr id="446475" name="Picture 11">
            <a:extLst>
              <a:ext uri="{FF2B5EF4-FFF2-40B4-BE49-F238E27FC236}">
                <a16:creationId xmlns:a16="http://schemas.microsoft.com/office/drawing/2014/main" id="{8C0F484E-257D-5DCC-E1F3-9E178DE49F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751" y="2852739"/>
            <a:ext cx="3667125" cy="147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6473" name="Picture 9">
            <a:extLst>
              <a:ext uri="{FF2B5EF4-FFF2-40B4-BE49-F238E27FC236}">
                <a16:creationId xmlns:a16="http://schemas.microsoft.com/office/drawing/2014/main" id="{26889A06-B494-E19E-621A-749FD2D9A9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8213" y="1341438"/>
            <a:ext cx="3829050" cy="139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6466" name="Text Box 2">
            <a:extLst>
              <a:ext uri="{FF2B5EF4-FFF2-40B4-BE49-F238E27FC236}">
                <a16:creationId xmlns:a16="http://schemas.microsoft.com/office/drawing/2014/main" id="{D63BCE68-2D75-2127-8627-955837EDA2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9150" y="1"/>
            <a:ext cx="6121400" cy="577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5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None/>
            </a:pPr>
            <a:r>
              <a:rPr lang="en-US" altLang="zh-CN" sz="240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zh-CN" altLang="en-US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扭矩的正负可按右手螺旋法则确定</a:t>
            </a:r>
            <a:endParaRPr lang="zh-CN" altLang="en-US" sz="2400" b="1" i="1">
              <a:solidFill>
                <a:srgbClr val="000000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grpSp>
        <p:nvGrpSpPr>
          <p:cNvPr id="2" name="Group 3">
            <a:extLst>
              <a:ext uri="{FF2B5EF4-FFF2-40B4-BE49-F238E27FC236}">
                <a16:creationId xmlns:a16="http://schemas.microsoft.com/office/drawing/2014/main" id="{F24CCE6B-B95A-23A1-FE21-21F72CBBEF81}"/>
              </a:ext>
            </a:extLst>
          </p:cNvPr>
          <p:cNvGrpSpPr>
            <a:grpSpLocks/>
          </p:cNvGrpSpPr>
          <p:nvPr/>
        </p:nvGrpSpPr>
        <p:grpSpPr bwMode="auto">
          <a:xfrm>
            <a:off x="2855913" y="1052514"/>
            <a:ext cx="468312" cy="307975"/>
            <a:chOff x="5059" y="1902"/>
            <a:chExt cx="295" cy="194"/>
          </a:xfrm>
        </p:grpSpPr>
        <p:sp>
          <p:nvSpPr>
            <p:cNvPr id="13327" name="Rectangle 4">
              <a:extLst>
                <a:ext uri="{FF2B5EF4-FFF2-40B4-BE49-F238E27FC236}">
                  <a16:creationId xmlns:a16="http://schemas.microsoft.com/office/drawing/2014/main" id="{03D63F4B-C52A-E65D-7FAD-8500AE6EFF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59" y="1902"/>
              <a:ext cx="90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50000"/>
                </a:spcBef>
                <a:spcAft>
                  <a:spcPct val="0"/>
                </a:spcAft>
                <a:buClrTx/>
                <a:buSzTx/>
                <a:buNone/>
              </a:pPr>
              <a:r>
                <a:rPr lang="en-US" altLang="zh-CN" sz="2000" i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T</a:t>
              </a:r>
              <a:endParaRPr lang="en-US" altLang="zh-CN" sz="20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13328" name="Rectangle 5">
              <a:extLst>
                <a:ext uri="{FF2B5EF4-FFF2-40B4-BE49-F238E27FC236}">
                  <a16:creationId xmlns:a16="http://schemas.microsoft.com/office/drawing/2014/main" id="{3E424B95-C1A0-12F4-04EC-AD3719816F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58" y="1902"/>
              <a:ext cx="196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50000"/>
                </a:spcBef>
                <a:spcAft>
                  <a:spcPct val="0"/>
                </a:spcAft>
                <a:buClrTx/>
                <a:buSzTx/>
                <a:buNone/>
              </a:pPr>
              <a:r>
                <a:rPr lang="en-US" altLang="zh-CN" sz="200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(+)</a:t>
              </a:r>
              <a:endParaRPr lang="en-US" altLang="zh-CN" sz="20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  <p:grpSp>
        <p:nvGrpSpPr>
          <p:cNvPr id="3" name="Group 6">
            <a:extLst>
              <a:ext uri="{FF2B5EF4-FFF2-40B4-BE49-F238E27FC236}">
                <a16:creationId xmlns:a16="http://schemas.microsoft.com/office/drawing/2014/main" id="{ECB5BD6E-9ABA-7632-E5C6-72D3BE66416C}"/>
              </a:ext>
            </a:extLst>
          </p:cNvPr>
          <p:cNvGrpSpPr>
            <a:grpSpLocks/>
          </p:cNvGrpSpPr>
          <p:nvPr/>
        </p:nvGrpSpPr>
        <p:grpSpPr bwMode="auto">
          <a:xfrm>
            <a:off x="2135189" y="2708276"/>
            <a:ext cx="573087" cy="307975"/>
            <a:chOff x="5059" y="2800"/>
            <a:chExt cx="361" cy="194"/>
          </a:xfrm>
        </p:grpSpPr>
        <p:sp>
          <p:nvSpPr>
            <p:cNvPr id="13325" name="Rectangle 7">
              <a:extLst>
                <a:ext uri="{FF2B5EF4-FFF2-40B4-BE49-F238E27FC236}">
                  <a16:creationId xmlns:a16="http://schemas.microsoft.com/office/drawing/2014/main" id="{5B39F98D-0676-C4B5-66D3-0B9F9E3021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59" y="2800"/>
              <a:ext cx="90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50000"/>
                </a:spcBef>
                <a:spcAft>
                  <a:spcPct val="0"/>
                </a:spcAft>
                <a:buClrTx/>
                <a:buSzTx/>
                <a:buNone/>
              </a:pPr>
              <a:r>
                <a:rPr lang="en-US" altLang="zh-CN" sz="2000" i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T</a:t>
              </a:r>
              <a:endParaRPr lang="en-US" altLang="zh-CN" sz="20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13326" name="Rectangle 8">
              <a:extLst>
                <a:ext uri="{FF2B5EF4-FFF2-40B4-BE49-F238E27FC236}">
                  <a16:creationId xmlns:a16="http://schemas.microsoft.com/office/drawing/2014/main" id="{12D8B0C8-0581-7C26-9C71-08CC7E969E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58" y="2800"/>
              <a:ext cx="262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50000"/>
                </a:spcBef>
                <a:spcAft>
                  <a:spcPct val="0"/>
                </a:spcAft>
                <a:buClrTx/>
                <a:buSzTx/>
                <a:buNone/>
              </a:pPr>
              <a:r>
                <a:rPr lang="en-US" altLang="zh-CN" sz="200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(-)</a:t>
              </a:r>
              <a:endParaRPr lang="en-US" altLang="zh-CN" sz="20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  <p:pic>
        <p:nvPicPr>
          <p:cNvPr id="446474" name="Picture 10">
            <a:extLst>
              <a:ext uri="{FF2B5EF4-FFF2-40B4-BE49-F238E27FC236}">
                <a16:creationId xmlns:a16="http://schemas.microsoft.com/office/drawing/2014/main" id="{BFFAC074-FCCC-E37F-A759-F583CCE62A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088"/>
          <a:stretch>
            <a:fillRect/>
          </a:stretch>
        </p:blipFill>
        <p:spPr bwMode="auto">
          <a:xfrm>
            <a:off x="6743701" y="1196976"/>
            <a:ext cx="3457575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6476" name="Picture 12">
            <a:extLst>
              <a:ext uri="{FF2B5EF4-FFF2-40B4-BE49-F238E27FC236}">
                <a16:creationId xmlns:a16="http://schemas.microsoft.com/office/drawing/2014/main" id="{3F043202-FFF9-9E86-E26A-D8238CDA91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62"/>
          <a:stretch>
            <a:fillRect/>
          </a:stretch>
        </p:blipFill>
        <p:spPr bwMode="auto">
          <a:xfrm>
            <a:off x="7175501" y="2708276"/>
            <a:ext cx="3097213" cy="145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6477" name="Text Box 13">
            <a:extLst>
              <a:ext uri="{FF2B5EF4-FFF2-40B4-BE49-F238E27FC236}">
                <a16:creationId xmlns:a16="http://schemas.microsoft.com/office/drawing/2014/main" id="{0D9E3350-8C44-42E0-89E5-16B97A9D5D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9150" y="4508500"/>
            <a:ext cx="6121400" cy="1373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 type="none" w="sm" len="lg"/>
                <a:tailEnd type="none" w="sm" len="lg"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buClrTx/>
              <a:buSzTx/>
              <a:buNone/>
            </a:pP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    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扭矩用矢量表示，矢量的方向沿截面的外法线时，符号为正，</a:t>
            </a:r>
            <a:r>
              <a:rPr lang="zh-CN" altLang="en-US" sz="2800" b="1">
                <a:solidFill>
                  <a:srgbClr val="000000"/>
                </a:solidFill>
                <a:ea typeface="楷体_GB2312" pitchFamily="49" charset="-122"/>
              </a:rPr>
              <a:t>矢量的方向背离截面的外法线时，符号为负。</a:t>
            </a:r>
            <a:endParaRPr lang="zh-CN" altLang="en-US" sz="2800" b="1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pic>
        <p:nvPicPr>
          <p:cNvPr id="446478" name="Picture 14">
            <a:extLst>
              <a:ext uri="{FF2B5EF4-FFF2-40B4-BE49-F238E27FC236}">
                <a16:creationId xmlns:a16="http://schemas.microsoft.com/office/drawing/2014/main" id="{7B86AC4A-36B7-1414-5D52-01062C2CBE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3864" y="1628776"/>
            <a:ext cx="1519237" cy="900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6479" name="Picture 15">
            <a:extLst>
              <a:ext uri="{FF2B5EF4-FFF2-40B4-BE49-F238E27FC236}">
                <a16:creationId xmlns:a16="http://schemas.microsoft.com/office/drawing/2014/main" id="{B887496E-7D53-C216-6014-5C006B697A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1175" y="3141664"/>
            <a:ext cx="1608138" cy="92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446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446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446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64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4464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446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446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4464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6466" grpId="0"/>
      <p:bldP spid="446477" grpId="0" build="p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灯片编号占位符 3">
            <a:extLst>
              <a:ext uri="{FF2B5EF4-FFF2-40B4-BE49-F238E27FC236}">
                <a16:creationId xmlns:a16="http://schemas.microsoft.com/office/drawing/2014/main" id="{16A40BF5-8508-AA79-E10B-5E374EB141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fld id="{EEB1ACCF-5DD1-4D07-8DBB-ADCF8CB9A1C0}" type="slidenum">
              <a:rPr lang="en-US" altLang="zh-CN" sz="140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None/>
              </a:pPr>
              <a:t>8</a:t>
            </a:fld>
            <a:endParaRPr lang="en-US" altLang="zh-CN" sz="1400">
              <a:solidFill>
                <a:srgbClr val="000000"/>
              </a:solidFill>
            </a:endParaRPr>
          </a:p>
        </p:txBody>
      </p:sp>
      <p:sp>
        <p:nvSpPr>
          <p:cNvPr id="439298" name="Text Box 2">
            <a:extLst>
              <a:ext uri="{FF2B5EF4-FFF2-40B4-BE49-F238E27FC236}">
                <a16:creationId xmlns:a16="http://schemas.microsoft.com/office/drawing/2014/main" id="{DFACF8C3-DCB3-6A54-3CD3-DC858EE2B9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71813" y="176213"/>
            <a:ext cx="7315200" cy="1639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4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None/>
            </a:pPr>
            <a:r>
              <a:rPr kumimoji="1" lang="zh-CN" altLang="en-US" sz="2400" b="1">
                <a:solidFill>
                  <a:srgbClr val="000000"/>
                </a:solidFill>
                <a:latin typeface="Times New Roman" panose="02020603050405020304" pitchFamily="18" charset="0"/>
              </a:rPr>
              <a:t>用平行于杆轴线的坐标表示横截面的位置，用垂直于杆轴线的坐标表示横截面上的扭矩，从而绘制出表示扭矩与截面位置关系的图线，</a:t>
            </a:r>
            <a:r>
              <a:rPr kumimoji="1" lang="zh-CN" altLang="en-US" sz="2800" b="1">
                <a:solidFill>
                  <a:srgbClr val="000000"/>
                </a:solidFill>
                <a:latin typeface="Times New Roman" panose="02020603050405020304" pitchFamily="18" charset="0"/>
              </a:rPr>
              <a:t>称为扭矩图。</a:t>
            </a:r>
            <a:r>
              <a:rPr kumimoji="1" lang="zh-CN" altLang="en-US" sz="1400">
                <a:solidFill>
                  <a:srgbClr val="000000"/>
                </a:solidFill>
                <a:latin typeface="Times New Roman" panose="02020603050405020304" pitchFamily="18" charset="0"/>
              </a:rPr>
              <a:t>        </a:t>
            </a:r>
            <a:endParaRPr kumimoji="1" lang="zh-CN" altLang="en-US" sz="2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4340" name="Rectangle 3">
            <a:extLst>
              <a:ext uri="{FF2B5EF4-FFF2-40B4-BE49-F238E27FC236}">
                <a16:creationId xmlns:a16="http://schemas.microsoft.com/office/drawing/2014/main" id="{4EA9E542-901D-5E01-EEE9-02EFF335BE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6600" y="5257800"/>
            <a:ext cx="83820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zh-CN" altLang="zh-CN" sz="4400" b="1">
              <a:solidFill>
                <a:srgbClr val="333399"/>
              </a:solidFill>
            </a:endParaRPr>
          </a:p>
        </p:txBody>
      </p:sp>
      <p:pic>
        <p:nvPicPr>
          <p:cNvPr id="14341" name="Picture 4">
            <a:extLst>
              <a:ext uri="{FF2B5EF4-FFF2-40B4-BE49-F238E27FC236}">
                <a16:creationId xmlns:a16="http://schemas.microsoft.com/office/drawing/2014/main" id="{A445138F-07C7-A341-4266-03B662012D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3600" y="1919288"/>
            <a:ext cx="5257800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9301" name="Line 5">
            <a:extLst>
              <a:ext uri="{FF2B5EF4-FFF2-40B4-BE49-F238E27FC236}">
                <a16:creationId xmlns:a16="http://schemas.microsoft.com/office/drawing/2014/main" id="{FFC50E3D-789B-A53A-19ED-24ADF9CCE88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079876" y="6373814"/>
            <a:ext cx="3744913" cy="1587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  <a:latin typeface="Tahom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439302" name="Text Box 6">
            <a:extLst>
              <a:ext uri="{FF2B5EF4-FFF2-40B4-BE49-F238E27FC236}">
                <a16:creationId xmlns:a16="http://schemas.microsoft.com/office/drawing/2014/main" id="{A7D8916F-74D8-559E-B626-A56D54A02B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32401" y="5149850"/>
            <a:ext cx="809625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50000"/>
              </a:spcBef>
              <a:spcAft>
                <a:spcPct val="0"/>
              </a:spcAft>
              <a:buClrTx/>
              <a:buSzTx/>
              <a:buNone/>
            </a:pPr>
            <a:r>
              <a:rPr lang="en-US" altLang="zh-CN" sz="2600" i="1">
                <a:solidFill>
                  <a:srgbClr val="0000FF"/>
                </a:solidFill>
                <a:latin typeface="Times New Roman" panose="02020603050405020304" pitchFamily="18" charset="0"/>
                <a:ea typeface="楷体_GB2312" pitchFamily="49" charset="-122"/>
              </a:rPr>
              <a:t>Me</a:t>
            </a:r>
          </a:p>
        </p:txBody>
      </p:sp>
      <p:grpSp>
        <p:nvGrpSpPr>
          <p:cNvPr id="2" name="Group 7">
            <a:extLst>
              <a:ext uri="{FF2B5EF4-FFF2-40B4-BE49-F238E27FC236}">
                <a16:creationId xmlns:a16="http://schemas.microsoft.com/office/drawing/2014/main" id="{2ABF4604-391B-0C40-5D35-3F870E53870D}"/>
              </a:ext>
            </a:extLst>
          </p:cNvPr>
          <p:cNvGrpSpPr>
            <a:grpSpLocks/>
          </p:cNvGrpSpPr>
          <p:nvPr/>
        </p:nvGrpSpPr>
        <p:grpSpPr bwMode="auto">
          <a:xfrm>
            <a:off x="4079876" y="5797551"/>
            <a:ext cx="3744913" cy="576263"/>
            <a:chOff x="1610" y="3022"/>
            <a:chExt cx="2359" cy="363"/>
          </a:xfrm>
        </p:grpSpPr>
        <p:sp>
          <p:nvSpPr>
            <p:cNvPr id="14375" name="Line 8">
              <a:extLst>
                <a:ext uri="{FF2B5EF4-FFF2-40B4-BE49-F238E27FC236}">
                  <a16:creationId xmlns:a16="http://schemas.microsoft.com/office/drawing/2014/main" id="{E15557B3-7538-2EBF-E22B-BB22D66B41B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969" y="3022"/>
              <a:ext cx="0" cy="36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4376" name="Line 9">
              <a:extLst>
                <a:ext uri="{FF2B5EF4-FFF2-40B4-BE49-F238E27FC236}">
                  <a16:creationId xmlns:a16="http://schemas.microsoft.com/office/drawing/2014/main" id="{1518048A-227F-B9ED-CF3C-84FC57186C7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610" y="3022"/>
              <a:ext cx="1" cy="36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439306" name="Line 10">
            <a:extLst>
              <a:ext uri="{FF2B5EF4-FFF2-40B4-BE49-F238E27FC236}">
                <a16:creationId xmlns:a16="http://schemas.microsoft.com/office/drawing/2014/main" id="{2CDFD742-715D-754E-5E44-2FC059F3FE1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079876" y="5797550"/>
            <a:ext cx="3744913" cy="15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  <a:latin typeface="Tahoma" panose="020B0604030504040204" pitchFamily="34" charset="0"/>
              <a:ea typeface="宋体" panose="02010600030101010101" pitchFamily="2" charset="-122"/>
            </a:endParaRPr>
          </a:p>
        </p:txBody>
      </p:sp>
      <p:grpSp>
        <p:nvGrpSpPr>
          <p:cNvPr id="3" name="Group 11">
            <a:extLst>
              <a:ext uri="{FF2B5EF4-FFF2-40B4-BE49-F238E27FC236}">
                <a16:creationId xmlns:a16="http://schemas.microsoft.com/office/drawing/2014/main" id="{DB1CCED0-9965-67AA-42C7-87074D2882AB}"/>
              </a:ext>
            </a:extLst>
          </p:cNvPr>
          <p:cNvGrpSpPr>
            <a:grpSpLocks/>
          </p:cNvGrpSpPr>
          <p:nvPr/>
        </p:nvGrpSpPr>
        <p:grpSpPr bwMode="auto">
          <a:xfrm>
            <a:off x="4224338" y="5797551"/>
            <a:ext cx="3529012" cy="576263"/>
            <a:chOff x="1733" y="2589"/>
            <a:chExt cx="1396" cy="197"/>
          </a:xfrm>
        </p:grpSpPr>
        <p:sp>
          <p:nvSpPr>
            <p:cNvPr id="14358" name="Line 12">
              <a:extLst>
                <a:ext uri="{FF2B5EF4-FFF2-40B4-BE49-F238E27FC236}">
                  <a16:creationId xmlns:a16="http://schemas.microsoft.com/office/drawing/2014/main" id="{5AC83460-8A07-514A-424F-DEAFFB72BB5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733" y="2589"/>
              <a:ext cx="1" cy="197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4359" name="Line 13">
              <a:extLst>
                <a:ext uri="{FF2B5EF4-FFF2-40B4-BE49-F238E27FC236}">
                  <a16:creationId xmlns:a16="http://schemas.microsoft.com/office/drawing/2014/main" id="{E6574745-ADA3-A05B-E51B-767AFBF6DA2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820" y="2589"/>
              <a:ext cx="1" cy="197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4360" name="Line 14">
              <a:extLst>
                <a:ext uri="{FF2B5EF4-FFF2-40B4-BE49-F238E27FC236}">
                  <a16:creationId xmlns:a16="http://schemas.microsoft.com/office/drawing/2014/main" id="{DD0D15AB-846D-2D00-58BD-B004B0DC829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908" y="2589"/>
              <a:ext cx="1" cy="197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4361" name="Line 15">
              <a:extLst>
                <a:ext uri="{FF2B5EF4-FFF2-40B4-BE49-F238E27FC236}">
                  <a16:creationId xmlns:a16="http://schemas.microsoft.com/office/drawing/2014/main" id="{B98BB82A-3D17-58B6-8FFD-A334AC9A10B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995" y="2589"/>
              <a:ext cx="1" cy="197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4362" name="Line 16">
              <a:extLst>
                <a:ext uri="{FF2B5EF4-FFF2-40B4-BE49-F238E27FC236}">
                  <a16:creationId xmlns:a16="http://schemas.microsoft.com/office/drawing/2014/main" id="{227D633A-A104-7A4B-9DF7-B4708F40E41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082" y="2589"/>
              <a:ext cx="1" cy="197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4363" name="Line 17">
              <a:extLst>
                <a:ext uri="{FF2B5EF4-FFF2-40B4-BE49-F238E27FC236}">
                  <a16:creationId xmlns:a16="http://schemas.microsoft.com/office/drawing/2014/main" id="{4F8A7A84-AB4B-6443-BA78-886734A113D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169" y="2589"/>
              <a:ext cx="1" cy="197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4364" name="Line 18">
              <a:extLst>
                <a:ext uri="{FF2B5EF4-FFF2-40B4-BE49-F238E27FC236}">
                  <a16:creationId xmlns:a16="http://schemas.microsoft.com/office/drawing/2014/main" id="{9AC80BC3-6735-48F3-F6AF-4D94029D1C7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57" y="2589"/>
              <a:ext cx="0" cy="197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4365" name="Line 19">
              <a:extLst>
                <a:ext uri="{FF2B5EF4-FFF2-40B4-BE49-F238E27FC236}">
                  <a16:creationId xmlns:a16="http://schemas.microsoft.com/office/drawing/2014/main" id="{5B956BD2-AEE2-D63B-923A-6CA8CC10D6F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344" y="2589"/>
              <a:ext cx="1" cy="197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4366" name="Line 20">
              <a:extLst>
                <a:ext uri="{FF2B5EF4-FFF2-40B4-BE49-F238E27FC236}">
                  <a16:creationId xmlns:a16="http://schemas.microsoft.com/office/drawing/2014/main" id="{85552CEF-837E-C062-316C-B3A47CC4F90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431" y="2589"/>
              <a:ext cx="0" cy="197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4367" name="Line 21">
              <a:extLst>
                <a:ext uri="{FF2B5EF4-FFF2-40B4-BE49-F238E27FC236}">
                  <a16:creationId xmlns:a16="http://schemas.microsoft.com/office/drawing/2014/main" id="{C61C3C21-A034-376D-9C59-A209EA6F3D4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518" y="2589"/>
              <a:ext cx="1" cy="197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4368" name="Line 22">
              <a:extLst>
                <a:ext uri="{FF2B5EF4-FFF2-40B4-BE49-F238E27FC236}">
                  <a16:creationId xmlns:a16="http://schemas.microsoft.com/office/drawing/2014/main" id="{8C042565-1F60-3CA5-6F39-3FA70101821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05" y="2589"/>
              <a:ext cx="1" cy="197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4369" name="Line 23">
              <a:extLst>
                <a:ext uri="{FF2B5EF4-FFF2-40B4-BE49-F238E27FC236}">
                  <a16:creationId xmlns:a16="http://schemas.microsoft.com/office/drawing/2014/main" id="{C59FB5A8-9AA1-305E-4C43-B0D96EDCA60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93" y="2589"/>
              <a:ext cx="1" cy="197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4370" name="Line 24">
              <a:extLst>
                <a:ext uri="{FF2B5EF4-FFF2-40B4-BE49-F238E27FC236}">
                  <a16:creationId xmlns:a16="http://schemas.microsoft.com/office/drawing/2014/main" id="{BB27A43C-B63C-2400-7952-81B4EFFA0A9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80" y="2589"/>
              <a:ext cx="0" cy="197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4371" name="Line 25">
              <a:extLst>
                <a:ext uri="{FF2B5EF4-FFF2-40B4-BE49-F238E27FC236}">
                  <a16:creationId xmlns:a16="http://schemas.microsoft.com/office/drawing/2014/main" id="{F64EB483-BA13-BA32-BC38-2F8F1FE59E7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867" y="2589"/>
              <a:ext cx="1" cy="197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4372" name="Line 26">
              <a:extLst>
                <a:ext uri="{FF2B5EF4-FFF2-40B4-BE49-F238E27FC236}">
                  <a16:creationId xmlns:a16="http://schemas.microsoft.com/office/drawing/2014/main" id="{5F61BE03-2B23-8D6D-2FFD-C5029DF5E76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954" y="2589"/>
              <a:ext cx="1" cy="197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4373" name="Line 27">
              <a:extLst>
                <a:ext uri="{FF2B5EF4-FFF2-40B4-BE49-F238E27FC236}">
                  <a16:creationId xmlns:a16="http://schemas.microsoft.com/office/drawing/2014/main" id="{4BDAC1DC-3C2D-38EB-C630-FFF2531BA2E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042" y="2589"/>
              <a:ext cx="0" cy="197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4374" name="Line 28">
              <a:extLst>
                <a:ext uri="{FF2B5EF4-FFF2-40B4-BE49-F238E27FC236}">
                  <a16:creationId xmlns:a16="http://schemas.microsoft.com/office/drawing/2014/main" id="{198FAE50-B5A8-E542-5D66-1D48047B008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128" y="2589"/>
              <a:ext cx="1" cy="197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4" name="Group 29">
            <a:extLst>
              <a:ext uri="{FF2B5EF4-FFF2-40B4-BE49-F238E27FC236}">
                <a16:creationId xmlns:a16="http://schemas.microsoft.com/office/drawing/2014/main" id="{5D4D9F74-4FA4-2019-84E4-887118F834A8}"/>
              </a:ext>
            </a:extLst>
          </p:cNvPr>
          <p:cNvGrpSpPr>
            <a:grpSpLocks/>
          </p:cNvGrpSpPr>
          <p:nvPr/>
        </p:nvGrpSpPr>
        <p:grpSpPr bwMode="auto">
          <a:xfrm>
            <a:off x="5303839" y="5942013"/>
            <a:ext cx="231775" cy="215900"/>
            <a:chOff x="2358" y="2636"/>
            <a:chExt cx="146" cy="136"/>
          </a:xfrm>
        </p:grpSpPr>
        <p:sp>
          <p:nvSpPr>
            <p:cNvPr id="14355" name="Line 30">
              <a:extLst>
                <a:ext uri="{FF2B5EF4-FFF2-40B4-BE49-F238E27FC236}">
                  <a16:creationId xmlns:a16="http://schemas.microsoft.com/office/drawing/2014/main" id="{414DCDD7-EBE8-7931-A69E-8D9045CA940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31" y="2654"/>
              <a:ext cx="0" cy="106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4356" name="Line 31">
              <a:extLst>
                <a:ext uri="{FF2B5EF4-FFF2-40B4-BE49-F238E27FC236}">
                  <a16:creationId xmlns:a16="http://schemas.microsoft.com/office/drawing/2014/main" id="{621C3F95-DA4C-F940-6A8E-5A2E8A36978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85" y="2703"/>
              <a:ext cx="93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4357" name="Freeform 32">
              <a:extLst>
                <a:ext uri="{FF2B5EF4-FFF2-40B4-BE49-F238E27FC236}">
                  <a16:creationId xmlns:a16="http://schemas.microsoft.com/office/drawing/2014/main" id="{595DEAB0-A99D-4121-FE3A-D6739B8AB296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8" y="2636"/>
              <a:ext cx="146" cy="136"/>
            </a:xfrm>
            <a:custGeom>
              <a:avLst/>
              <a:gdLst>
                <a:gd name="T0" fmla="*/ 0 w 1123"/>
                <a:gd name="T1" fmla="*/ 0 h 1124"/>
                <a:gd name="T2" fmla="*/ 0 w 1123"/>
                <a:gd name="T3" fmla="*/ 0 h 1124"/>
                <a:gd name="T4" fmla="*/ 0 w 1123"/>
                <a:gd name="T5" fmla="*/ 0 h 1124"/>
                <a:gd name="T6" fmla="*/ 0 w 1123"/>
                <a:gd name="T7" fmla="*/ 0 h 1124"/>
                <a:gd name="T8" fmla="*/ 0 w 1123"/>
                <a:gd name="T9" fmla="*/ 0 h 1124"/>
                <a:gd name="T10" fmla="*/ 0 w 1123"/>
                <a:gd name="T11" fmla="*/ 0 h 1124"/>
                <a:gd name="T12" fmla="*/ 0 w 1123"/>
                <a:gd name="T13" fmla="*/ 0 h 1124"/>
                <a:gd name="T14" fmla="*/ 0 w 1123"/>
                <a:gd name="T15" fmla="*/ 0 h 1124"/>
                <a:gd name="T16" fmla="*/ 0 w 1123"/>
                <a:gd name="T17" fmla="*/ 0 h 1124"/>
                <a:gd name="T18" fmla="*/ 0 w 1123"/>
                <a:gd name="T19" fmla="*/ 0 h 1124"/>
                <a:gd name="T20" fmla="*/ 0 w 1123"/>
                <a:gd name="T21" fmla="*/ 0 h 1124"/>
                <a:gd name="T22" fmla="*/ 0 w 1123"/>
                <a:gd name="T23" fmla="*/ 0 h 1124"/>
                <a:gd name="T24" fmla="*/ 0 w 1123"/>
                <a:gd name="T25" fmla="*/ 0 h 1124"/>
                <a:gd name="T26" fmla="*/ 0 w 1123"/>
                <a:gd name="T27" fmla="*/ 0 h 1124"/>
                <a:gd name="T28" fmla="*/ 0 w 1123"/>
                <a:gd name="T29" fmla="*/ 0 h 1124"/>
                <a:gd name="T30" fmla="*/ 0 w 1123"/>
                <a:gd name="T31" fmla="*/ 0 h 1124"/>
                <a:gd name="T32" fmla="*/ 0 w 1123"/>
                <a:gd name="T33" fmla="*/ 0 h 1124"/>
                <a:gd name="T34" fmla="*/ 0 w 1123"/>
                <a:gd name="T35" fmla="*/ 0 h 1124"/>
                <a:gd name="T36" fmla="*/ 0 w 1123"/>
                <a:gd name="T37" fmla="*/ 0 h 1124"/>
                <a:gd name="T38" fmla="*/ 0 w 1123"/>
                <a:gd name="T39" fmla="*/ 0 h 1124"/>
                <a:gd name="T40" fmla="*/ 0 w 1123"/>
                <a:gd name="T41" fmla="*/ 0 h 1124"/>
                <a:gd name="T42" fmla="*/ 0 w 1123"/>
                <a:gd name="T43" fmla="*/ 0 h 1124"/>
                <a:gd name="T44" fmla="*/ 0 w 1123"/>
                <a:gd name="T45" fmla="*/ 0 h 1124"/>
                <a:gd name="T46" fmla="*/ 0 w 1123"/>
                <a:gd name="T47" fmla="*/ 0 h 1124"/>
                <a:gd name="T48" fmla="*/ 0 w 1123"/>
                <a:gd name="T49" fmla="*/ 0 h 1124"/>
                <a:gd name="T50" fmla="*/ 0 w 1123"/>
                <a:gd name="T51" fmla="*/ 0 h 1124"/>
                <a:gd name="T52" fmla="*/ 0 w 1123"/>
                <a:gd name="T53" fmla="*/ 0 h 1124"/>
                <a:gd name="T54" fmla="*/ 0 w 1123"/>
                <a:gd name="T55" fmla="*/ 0 h 1124"/>
                <a:gd name="T56" fmla="*/ 0 w 1123"/>
                <a:gd name="T57" fmla="*/ 0 h 1124"/>
                <a:gd name="T58" fmla="*/ 0 w 1123"/>
                <a:gd name="T59" fmla="*/ 0 h 1124"/>
                <a:gd name="T60" fmla="*/ 0 w 1123"/>
                <a:gd name="T61" fmla="*/ 0 h 1124"/>
                <a:gd name="T62" fmla="*/ 0 w 1123"/>
                <a:gd name="T63" fmla="*/ 0 h 1124"/>
                <a:gd name="T64" fmla="*/ 0 w 1123"/>
                <a:gd name="T65" fmla="*/ 0 h 1124"/>
                <a:gd name="T66" fmla="*/ 0 w 1123"/>
                <a:gd name="T67" fmla="*/ 0 h 1124"/>
                <a:gd name="T68" fmla="*/ 0 w 1123"/>
                <a:gd name="T69" fmla="*/ 0 h 1124"/>
                <a:gd name="T70" fmla="*/ 0 w 1123"/>
                <a:gd name="T71" fmla="*/ 0 h 1124"/>
                <a:gd name="T72" fmla="*/ 0 w 1123"/>
                <a:gd name="T73" fmla="*/ 0 h 1124"/>
                <a:gd name="T74" fmla="*/ 0 w 1123"/>
                <a:gd name="T75" fmla="*/ 0 h 1124"/>
                <a:gd name="T76" fmla="*/ 0 w 1123"/>
                <a:gd name="T77" fmla="*/ 0 h 1124"/>
                <a:gd name="T78" fmla="*/ 0 w 1123"/>
                <a:gd name="T79" fmla="*/ 0 h 1124"/>
                <a:gd name="T80" fmla="*/ 0 w 1123"/>
                <a:gd name="T81" fmla="*/ 0 h 1124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123"/>
                <a:gd name="T124" fmla="*/ 0 h 1124"/>
                <a:gd name="T125" fmla="*/ 1123 w 1123"/>
                <a:gd name="T126" fmla="*/ 1124 h 1124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123" h="1124">
                  <a:moveTo>
                    <a:pt x="1123" y="562"/>
                  </a:moveTo>
                  <a:lnTo>
                    <a:pt x="1117" y="473"/>
                  </a:lnTo>
                  <a:lnTo>
                    <a:pt x="1095" y="387"/>
                  </a:lnTo>
                  <a:lnTo>
                    <a:pt x="1062" y="306"/>
                  </a:lnTo>
                  <a:lnTo>
                    <a:pt x="1016" y="231"/>
                  </a:lnTo>
                  <a:lnTo>
                    <a:pt x="959" y="164"/>
                  </a:lnTo>
                  <a:lnTo>
                    <a:pt x="891" y="107"/>
                  </a:lnTo>
                  <a:lnTo>
                    <a:pt x="816" y="60"/>
                  </a:lnTo>
                  <a:lnTo>
                    <a:pt x="734" y="27"/>
                  </a:lnTo>
                  <a:lnTo>
                    <a:pt x="649" y="6"/>
                  </a:lnTo>
                  <a:lnTo>
                    <a:pt x="561" y="0"/>
                  </a:lnTo>
                  <a:lnTo>
                    <a:pt x="473" y="6"/>
                  </a:lnTo>
                  <a:lnTo>
                    <a:pt x="387" y="27"/>
                  </a:lnTo>
                  <a:lnTo>
                    <a:pt x="307" y="60"/>
                  </a:lnTo>
                  <a:lnTo>
                    <a:pt x="231" y="107"/>
                  </a:lnTo>
                  <a:lnTo>
                    <a:pt x="164" y="164"/>
                  </a:lnTo>
                  <a:lnTo>
                    <a:pt x="107" y="231"/>
                  </a:lnTo>
                  <a:lnTo>
                    <a:pt x="61" y="306"/>
                  </a:lnTo>
                  <a:lnTo>
                    <a:pt x="27" y="387"/>
                  </a:lnTo>
                  <a:lnTo>
                    <a:pt x="6" y="473"/>
                  </a:lnTo>
                  <a:lnTo>
                    <a:pt x="0" y="562"/>
                  </a:lnTo>
                  <a:lnTo>
                    <a:pt x="6" y="650"/>
                  </a:lnTo>
                  <a:lnTo>
                    <a:pt x="27" y="736"/>
                  </a:lnTo>
                  <a:lnTo>
                    <a:pt x="61" y="817"/>
                  </a:lnTo>
                  <a:lnTo>
                    <a:pt x="107" y="893"/>
                  </a:lnTo>
                  <a:lnTo>
                    <a:pt x="164" y="959"/>
                  </a:lnTo>
                  <a:lnTo>
                    <a:pt x="231" y="1016"/>
                  </a:lnTo>
                  <a:lnTo>
                    <a:pt x="307" y="1063"/>
                  </a:lnTo>
                  <a:lnTo>
                    <a:pt x="387" y="1097"/>
                  </a:lnTo>
                  <a:lnTo>
                    <a:pt x="473" y="1117"/>
                  </a:lnTo>
                  <a:lnTo>
                    <a:pt x="561" y="1124"/>
                  </a:lnTo>
                  <a:lnTo>
                    <a:pt x="649" y="1117"/>
                  </a:lnTo>
                  <a:lnTo>
                    <a:pt x="734" y="1097"/>
                  </a:lnTo>
                  <a:lnTo>
                    <a:pt x="816" y="1063"/>
                  </a:lnTo>
                  <a:lnTo>
                    <a:pt x="891" y="1016"/>
                  </a:lnTo>
                  <a:lnTo>
                    <a:pt x="959" y="959"/>
                  </a:lnTo>
                  <a:lnTo>
                    <a:pt x="1016" y="893"/>
                  </a:lnTo>
                  <a:lnTo>
                    <a:pt x="1062" y="817"/>
                  </a:lnTo>
                  <a:lnTo>
                    <a:pt x="1095" y="736"/>
                  </a:lnTo>
                  <a:lnTo>
                    <a:pt x="1117" y="650"/>
                  </a:lnTo>
                  <a:lnTo>
                    <a:pt x="1123" y="562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439329" name="Rectangle 33">
            <a:extLst>
              <a:ext uri="{FF2B5EF4-FFF2-40B4-BE49-F238E27FC236}">
                <a16:creationId xmlns:a16="http://schemas.microsoft.com/office/drawing/2014/main" id="{E3B58072-35EE-3D4C-A116-49D3D94709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83563" y="6229350"/>
            <a:ext cx="990600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altLang="zh-CN" sz="2800" i="1">
                <a:solidFill>
                  <a:srgbClr val="0000FF"/>
                </a:solidFill>
                <a:latin typeface="Times New Roman" panose="02020603050405020304" pitchFamily="18" charset="0"/>
                <a:ea typeface="楷体_GB2312" pitchFamily="49" charset="-122"/>
              </a:rPr>
              <a:t>T</a:t>
            </a:r>
            <a:r>
              <a:rPr lang="zh-CN" altLang="en-US" sz="2800">
                <a:solidFill>
                  <a:srgbClr val="0000FF"/>
                </a:solidFill>
                <a:latin typeface="楷体_GB2312" pitchFamily="49" charset="-122"/>
                <a:ea typeface="楷体_GB2312" pitchFamily="49" charset="-122"/>
              </a:rPr>
              <a:t>图</a:t>
            </a:r>
            <a:endParaRPr lang="zh-CN" altLang="en-US" sz="2800">
              <a:solidFill>
                <a:srgbClr val="0000FF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pic>
        <p:nvPicPr>
          <p:cNvPr id="439331" name="Picture 35">
            <a:extLst>
              <a:ext uri="{FF2B5EF4-FFF2-40B4-BE49-F238E27FC236}">
                <a16:creationId xmlns:a16="http://schemas.microsoft.com/office/drawing/2014/main" id="{758DF063-4776-49B4-AA49-1FD2DB4274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7238" y="3644900"/>
            <a:ext cx="2533650" cy="154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 36">
            <a:extLst>
              <a:ext uri="{FF2B5EF4-FFF2-40B4-BE49-F238E27FC236}">
                <a16:creationId xmlns:a16="http://schemas.microsoft.com/office/drawing/2014/main" id="{1A4C8E07-6197-C7B1-4320-36A7CDD145B1}"/>
              </a:ext>
            </a:extLst>
          </p:cNvPr>
          <p:cNvGrpSpPr>
            <a:grpSpLocks/>
          </p:cNvGrpSpPr>
          <p:nvPr/>
        </p:nvGrpSpPr>
        <p:grpSpPr bwMode="auto">
          <a:xfrm>
            <a:off x="4894264" y="3436939"/>
            <a:ext cx="720725" cy="1531937"/>
            <a:chOff x="1655" y="1512"/>
            <a:chExt cx="458" cy="965"/>
          </a:xfrm>
        </p:grpSpPr>
        <p:graphicFrame>
          <p:nvGraphicFramePr>
            <p:cNvPr id="14353" name="Object 37">
              <a:extLst>
                <a:ext uri="{FF2B5EF4-FFF2-40B4-BE49-F238E27FC236}">
                  <a16:creationId xmlns:a16="http://schemas.microsoft.com/office/drawing/2014/main" id="{BF2DC157-B215-1BDD-9F9F-161022A789A3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957" y="1512"/>
            <a:ext cx="156" cy="20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公式" r:id="rId5" imgW="133400" imgH="152400" progId="Equation.3">
                    <p:embed/>
                  </p:oleObj>
                </mc:Choice>
                <mc:Fallback>
                  <p:oleObj name="公式" r:id="rId5" imgW="133400" imgH="152400" progId="Equation.3">
                    <p:embed/>
                    <p:pic>
                      <p:nvPicPr>
                        <p:cNvPr id="14353" name="Object 37">
                          <a:extLst>
                            <a:ext uri="{FF2B5EF4-FFF2-40B4-BE49-F238E27FC236}">
                              <a16:creationId xmlns:a16="http://schemas.microsoft.com/office/drawing/2014/main" id="{BF2DC157-B215-1BDD-9F9F-161022A789A3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57" y="1512"/>
                          <a:ext cx="156" cy="20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4354" name="Arc 38">
              <a:extLst>
                <a:ext uri="{FF2B5EF4-FFF2-40B4-BE49-F238E27FC236}">
                  <a16:creationId xmlns:a16="http://schemas.microsoft.com/office/drawing/2014/main" id="{A00CA176-EBA1-BD8C-6982-D9DE6DFF8A7F}"/>
                </a:ext>
              </a:extLst>
            </p:cNvPr>
            <p:cNvSpPr>
              <a:spLocks/>
            </p:cNvSpPr>
            <p:nvPr/>
          </p:nvSpPr>
          <p:spPr bwMode="auto">
            <a:xfrm rot="5375762" flipV="1">
              <a:off x="1406" y="2001"/>
              <a:ext cx="725" cy="228"/>
            </a:xfrm>
            <a:custGeom>
              <a:avLst/>
              <a:gdLst>
                <a:gd name="T0" fmla="*/ 0 w 42682"/>
                <a:gd name="T1" fmla="*/ 0 h 21600"/>
                <a:gd name="T2" fmla="*/ 0 w 42682"/>
                <a:gd name="T3" fmla="*/ 0 h 21600"/>
                <a:gd name="T4" fmla="*/ 0 w 42682"/>
                <a:gd name="T5" fmla="*/ 0 h 21600"/>
                <a:gd name="T6" fmla="*/ 0 60000 65536"/>
                <a:gd name="T7" fmla="*/ 0 60000 65536"/>
                <a:gd name="T8" fmla="*/ 0 60000 65536"/>
                <a:gd name="T9" fmla="*/ 0 w 42682"/>
                <a:gd name="T10" fmla="*/ 0 h 21600"/>
                <a:gd name="T11" fmla="*/ 42682 w 42682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2682" h="21600" fill="none" extrusionOk="0">
                  <a:moveTo>
                    <a:pt x="0" y="18256"/>
                  </a:moveTo>
                  <a:cubicBezTo>
                    <a:pt x="1647" y="7746"/>
                    <a:pt x="10701" y="-1"/>
                    <a:pt x="21340" y="0"/>
                  </a:cubicBezTo>
                  <a:cubicBezTo>
                    <a:pt x="31984" y="0"/>
                    <a:pt x="41041" y="7754"/>
                    <a:pt x="42681" y="18271"/>
                  </a:cubicBezTo>
                </a:path>
                <a:path w="42682" h="21600" stroke="0" extrusionOk="0">
                  <a:moveTo>
                    <a:pt x="0" y="18256"/>
                  </a:moveTo>
                  <a:cubicBezTo>
                    <a:pt x="1647" y="7746"/>
                    <a:pt x="10701" y="-1"/>
                    <a:pt x="21340" y="0"/>
                  </a:cubicBezTo>
                  <a:cubicBezTo>
                    <a:pt x="31984" y="0"/>
                    <a:pt x="41041" y="7754"/>
                    <a:pt x="42681" y="18271"/>
                  </a:cubicBezTo>
                  <a:lnTo>
                    <a:pt x="21340" y="21600"/>
                  </a:lnTo>
                  <a:lnTo>
                    <a:pt x="0" y="18256"/>
                  </a:lnTo>
                  <a:close/>
                </a:path>
              </a:pathLst>
            </a:custGeom>
            <a:noFill/>
            <a:ln w="34925">
              <a:solidFill>
                <a:srgbClr val="FF33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439335" name="Text Box 39">
            <a:extLst>
              <a:ext uri="{FF2B5EF4-FFF2-40B4-BE49-F238E27FC236}">
                <a16:creationId xmlns:a16="http://schemas.microsoft.com/office/drawing/2014/main" id="{CFCE6545-3633-6A57-6039-AD36AC945B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65851" y="4048126"/>
            <a:ext cx="158432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buClrTx/>
              <a:buSzTx/>
              <a:buNone/>
            </a:pPr>
            <a:r>
              <a:rPr lang="en-US" altLang="zh-CN" sz="2800" i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T 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 </a:t>
            </a:r>
            <a:r>
              <a:rPr lang="en-US" altLang="zh-CN" sz="2800" i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M</a:t>
            </a:r>
            <a:r>
              <a:rPr lang="en-US" altLang="zh-CN" sz="2800" baseline="-2500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e</a:t>
            </a:r>
          </a:p>
        </p:txBody>
      </p:sp>
      <p:sp>
        <p:nvSpPr>
          <p:cNvPr id="439336" name="Rectangle 40">
            <a:extLst>
              <a:ext uri="{FF2B5EF4-FFF2-40B4-BE49-F238E27FC236}">
                <a16:creationId xmlns:a16="http://schemas.microsoft.com/office/drawing/2014/main" id="{5EAF8F62-B4B0-0BE5-1035-D2AEE88F46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51764" y="4019550"/>
            <a:ext cx="126669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zh-CN" altLang="en-US" sz="2800" b="1">
                <a:solidFill>
                  <a:srgbClr val="FF0000"/>
                </a:solidFill>
              </a:rPr>
              <a:t>（＋）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2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75"/>
                                        <p:tgtEl>
                                          <p:spTgt spid="4392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39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39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39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39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439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439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93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9298" grpId="0" build="p" autoUpdateAnimBg="0"/>
      <p:bldP spid="439302" grpId="0"/>
      <p:bldP spid="439329" grpId="0" build="p" autoUpdateAnimBg="0"/>
      <p:bldP spid="439335" grpId="0"/>
      <p:bldP spid="43933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灯片编号占位符 3">
            <a:extLst>
              <a:ext uri="{FF2B5EF4-FFF2-40B4-BE49-F238E27FC236}">
                <a16:creationId xmlns:a16="http://schemas.microsoft.com/office/drawing/2014/main" id="{90F395F8-76AB-A355-65C8-88FADA7C3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fld id="{E0D5FB4A-D171-44B5-8976-63A958BBDB17}" type="slidenum">
              <a:rPr lang="en-US" altLang="zh-CN" sz="140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None/>
              </a:pPr>
              <a:t>9</a:t>
            </a:fld>
            <a:endParaRPr lang="en-US" altLang="zh-CN" sz="1400">
              <a:solidFill>
                <a:srgbClr val="000000"/>
              </a:solidFill>
            </a:endParaRPr>
          </a:p>
        </p:txBody>
      </p:sp>
      <p:sp>
        <p:nvSpPr>
          <p:cNvPr id="15363" name="Rectangle 2">
            <a:extLst>
              <a:ext uri="{FF2B5EF4-FFF2-40B4-BE49-F238E27FC236}">
                <a16:creationId xmlns:a16="http://schemas.microsoft.com/office/drawing/2014/main" id="{7C3C8FB8-988B-FA45-07EE-CC10592928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3400" y="381000"/>
            <a:ext cx="25908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zh-CN" altLang="zh-CN" sz="1800">
              <a:solidFill>
                <a:srgbClr val="333399"/>
              </a:solidFill>
            </a:endParaRPr>
          </a:p>
        </p:txBody>
      </p:sp>
      <p:sp>
        <p:nvSpPr>
          <p:cNvPr id="15364" name="Text Box 3">
            <a:extLst>
              <a:ext uri="{FF2B5EF4-FFF2-40B4-BE49-F238E27FC236}">
                <a16:creationId xmlns:a16="http://schemas.microsoft.com/office/drawing/2014/main" id="{0EB2AAD8-2F11-2F01-8C88-44EDE4E4B2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0" y="1066800"/>
            <a:ext cx="7315200" cy="360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4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None/>
            </a:pPr>
            <a:r>
              <a:rPr kumimoji="1" lang="en-US" altLang="zh-CN" sz="1400">
                <a:solidFill>
                  <a:srgbClr val="000000"/>
                </a:solidFill>
                <a:latin typeface="Times New Roman" panose="02020603050405020304" pitchFamily="18" charset="0"/>
              </a:rPr>
              <a:t>       </a:t>
            </a:r>
            <a:endParaRPr kumimoji="1" lang="en-US" altLang="zh-CN" sz="2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5365" name="Rectangle 4">
            <a:extLst>
              <a:ext uri="{FF2B5EF4-FFF2-40B4-BE49-F238E27FC236}">
                <a16:creationId xmlns:a16="http://schemas.microsoft.com/office/drawing/2014/main" id="{0CC535C8-033F-480A-EF7C-B7AD916AA0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27350" y="161925"/>
            <a:ext cx="74168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</a:rPr>
              <a:t>例题  一传动轴如图所示，其转速</a:t>
            </a:r>
            <a:r>
              <a:rPr lang="zh-CN" altLang="en-US" sz="2400" b="1" i="1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</a:rPr>
              <a:t>n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</a:rPr>
              <a:t> =300r/min 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</a:rPr>
              <a:t>，主动轮输入的功率为有 </a:t>
            </a:r>
            <a:r>
              <a:rPr lang="zh-CN" altLang="en-US" sz="2400" b="1" i="1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</a:rPr>
              <a:t>P</a:t>
            </a:r>
            <a:r>
              <a:rPr lang="en-US" altLang="zh-CN" sz="1800" b="1">
                <a:solidFill>
                  <a:srgbClr val="000000"/>
                </a:solidFill>
                <a:latin typeface="Times New Roman" panose="02020603050405020304" pitchFamily="18" charset="0"/>
              </a:rPr>
              <a:t>1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</a:rPr>
              <a:t> = 500 kW </a:t>
            </a:r>
            <a:r>
              <a:rPr lang="zh-CN" altLang="en-US" sz="1600">
                <a:solidFill>
                  <a:srgbClr val="000000"/>
                </a:solidFill>
                <a:latin typeface="Times New Roman" panose="02020603050405020304" pitchFamily="18" charset="0"/>
              </a:rPr>
              <a:t>。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</a:rPr>
              <a:t>若不计轴承摩擦所耗的功率，三个从动轮输出的功率分别为</a:t>
            </a:r>
            <a:r>
              <a:rPr lang="zh-CN" altLang="en-US" sz="2400" b="1" i="1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</a:rPr>
              <a:t>P</a:t>
            </a:r>
            <a:r>
              <a:rPr lang="en-US" altLang="zh-CN" sz="2400" b="1" baseline="-25000">
                <a:solidFill>
                  <a:srgbClr val="000000"/>
                </a:solidFill>
                <a:latin typeface="Times New Roman" panose="02020603050405020304" pitchFamily="18" charset="0"/>
              </a:rPr>
              <a:t>2 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</a:rPr>
              <a:t>= 150 kW 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</a:rPr>
              <a:t>、</a:t>
            </a:r>
            <a:r>
              <a:rPr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</a:rPr>
              <a:t>P</a:t>
            </a:r>
            <a:r>
              <a:rPr lang="en-US" altLang="zh-CN" sz="2400" b="1" baseline="-25000">
                <a:solidFill>
                  <a:srgbClr val="000000"/>
                </a:solidFill>
                <a:latin typeface="Times New Roman" panose="02020603050405020304" pitchFamily="18" charset="0"/>
              </a:rPr>
              <a:t>3 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</a:rPr>
              <a:t>= 150 kW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</a:rPr>
              <a:t>及</a:t>
            </a:r>
            <a:r>
              <a:rPr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</a:rPr>
              <a:t>P</a:t>
            </a:r>
            <a:r>
              <a:rPr lang="en-US" altLang="zh-CN" sz="2400" b="1" baseline="-25000">
                <a:solidFill>
                  <a:srgbClr val="000000"/>
                </a:solidFill>
                <a:latin typeface="Times New Roman" panose="02020603050405020304" pitchFamily="18" charset="0"/>
              </a:rPr>
              <a:t>4 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</a:rPr>
              <a:t>= 200 kW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</a:rPr>
              <a:t>。试做扭矩图。</a:t>
            </a:r>
            <a:endParaRPr lang="zh-CN" altLang="en-US" sz="16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grpSp>
        <p:nvGrpSpPr>
          <p:cNvPr id="15366" name="Group 27">
            <a:extLst>
              <a:ext uri="{FF2B5EF4-FFF2-40B4-BE49-F238E27FC236}">
                <a16:creationId xmlns:a16="http://schemas.microsoft.com/office/drawing/2014/main" id="{8CECDE3C-15FB-75A1-AB51-53DC16CCF779}"/>
              </a:ext>
            </a:extLst>
          </p:cNvPr>
          <p:cNvGrpSpPr>
            <a:grpSpLocks/>
          </p:cNvGrpSpPr>
          <p:nvPr/>
        </p:nvGrpSpPr>
        <p:grpSpPr bwMode="auto">
          <a:xfrm>
            <a:off x="3352800" y="2798764"/>
            <a:ext cx="5881688" cy="2390775"/>
            <a:chOff x="1152" y="1763"/>
            <a:chExt cx="3705" cy="1506"/>
          </a:xfrm>
        </p:grpSpPr>
        <p:grpSp>
          <p:nvGrpSpPr>
            <p:cNvPr id="15367" name="Group 5">
              <a:extLst>
                <a:ext uri="{FF2B5EF4-FFF2-40B4-BE49-F238E27FC236}">
                  <a16:creationId xmlns:a16="http://schemas.microsoft.com/office/drawing/2014/main" id="{FD1FAC7F-4987-595B-C7BF-CC88E0CE934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387" y="2112"/>
              <a:ext cx="3216" cy="924"/>
              <a:chOff x="1387" y="2352"/>
              <a:chExt cx="3216" cy="957"/>
            </a:xfrm>
          </p:grpSpPr>
          <p:sp>
            <p:nvSpPr>
              <p:cNvPr id="15382" name="Oval 6">
                <a:extLst>
                  <a:ext uri="{FF2B5EF4-FFF2-40B4-BE49-F238E27FC236}">
                    <a16:creationId xmlns:a16="http://schemas.microsoft.com/office/drawing/2014/main" id="{7D69F69B-D044-EF19-1F9C-EE045C08764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87" y="2561"/>
                <a:ext cx="235" cy="547"/>
              </a:xfrm>
              <a:prstGeom prst="ellipse">
                <a:avLst/>
              </a:prstGeom>
              <a:gradFill rotWithShape="0">
                <a:gsLst>
                  <a:gs pos="0">
                    <a:srgbClr val="9900CC"/>
                  </a:gs>
                  <a:gs pos="100000">
                    <a:srgbClr val="B443D9"/>
                  </a:gs>
                </a:gsLst>
                <a:lin ang="5400000" scaled="1"/>
              </a:gradFill>
              <a:ln w="9525">
                <a:round/>
                <a:headEnd/>
                <a:tailEnd/>
              </a:ln>
              <a:scene3d>
                <a:camera prst="legacyObliqueLeft"/>
                <a:lightRig rig="legacyFlat3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9900CC"/>
                </a:extrusionClr>
                <a:contourClr>
                  <a:srgbClr val="9900CC"/>
                </a:contourClr>
              </a:sp3d>
            </p:spPr>
            <p:txBody>
              <a:bodyPr wrap="none" anchor="ctr">
                <a:flatTx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None/>
                </a:pPr>
                <a:endParaRPr lang="zh-CN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15383" name="AutoShape 7">
                <a:extLst>
                  <a:ext uri="{FF2B5EF4-FFF2-40B4-BE49-F238E27FC236}">
                    <a16:creationId xmlns:a16="http://schemas.microsoft.com/office/drawing/2014/main" id="{2BE51EA8-AD7E-B072-8D3B-1A4216785F0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377830">
                <a:off x="1751" y="2472"/>
                <a:ext cx="192" cy="720"/>
              </a:xfrm>
              <a:prstGeom prst="can">
                <a:avLst>
                  <a:gd name="adj" fmla="val 37882"/>
                </a:avLst>
              </a:prstGeom>
              <a:solidFill>
                <a:schemeClr val="accent1"/>
              </a:solidFill>
              <a:ln w="28575">
                <a:solidFill>
                  <a:srgbClr val="006666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None/>
                </a:pPr>
                <a:endParaRPr lang="zh-CN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15384" name="Oval 8">
                <a:extLst>
                  <a:ext uri="{FF2B5EF4-FFF2-40B4-BE49-F238E27FC236}">
                    <a16:creationId xmlns:a16="http://schemas.microsoft.com/office/drawing/2014/main" id="{BED7DFE0-DE09-AFA3-6D86-A7D079704A0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69" y="2561"/>
                <a:ext cx="235" cy="547"/>
              </a:xfrm>
              <a:prstGeom prst="ellipse">
                <a:avLst/>
              </a:prstGeom>
              <a:gradFill rotWithShape="0">
                <a:gsLst>
                  <a:gs pos="0">
                    <a:srgbClr val="9900CC"/>
                  </a:gs>
                  <a:gs pos="100000">
                    <a:srgbClr val="B443D9"/>
                  </a:gs>
                </a:gsLst>
                <a:lin ang="5400000" scaled="1"/>
              </a:gradFill>
              <a:ln w="9525">
                <a:round/>
                <a:headEnd/>
                <a:tailEnd/>
              </a:ln>
              <a:scene3d>
                <a:camera prst="legacyObliqueLeft"/>
                <a:lightRig rig="legacyFlat3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9900CC"/>
                </a:extrusionClr>
                <a:contourClr>
                  <a:srgbClr val="9900CC"/>
                </a:contourClr>
              </a:sp3d>
            </p:spPr>
            <p:txBody>
              <a:bodyPr wrap="none" anchor="ctr">
                <a:flatTx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None/>
                </a:pPr>
                <a:endParaRPr lang="zh-CN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15385" name="AutoShape 9">
                <a:extLst>
                  <a:ext uri="{FF2B5EF4-FFF2-40B4-BE49-F238E27FC236}">
                    <a16:creationId xmlns:a16="http://schemas.microsoft.com/office/drawing/2014/main" id="{E81D49FB-929D-4705-447F-CDE91DAFBFB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377830">
                <a:off x="2710" y="2376"/>
                <a:ext cx="192" cy="912"/>
              </a:xfrm>
              <a:prstGeom prst="can">
                <a:avLst>
                  <a:gd name="adj" fmla="val 47984"/>
                </a:avLst>
              </a:prstGeom>
              <a:solidFill>
                <a:schemeClr val="accent1"/>
              </a:solidFill>
              <a:ln w="28575">
                <a:solidFill>
                  <a:srgbClr val="006666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None/>
                </a:pPr>
                <a:endParaRPr lang="zh-CN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15386" name="Oval 10">
                <a:extLst>
                  <a:ext uri="{FF2B5EF4-FFF2-40B4-BE49-F238E27FC236}">
                    <a16:creationId xmlns:a16="http://schemas.microsoft.com/office/drawing/2014/main" id="{F1FBFFF1-DD7C-2468-6FD5-D41D551C88C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12" y="2352"/>
                <a:ext cx="353" cy="957"/>
              </a:xfrm>
              <a:prstGeom prst="ellipse">
                <a:avLst/>
              </a:prstGeom>
              <a:gradFill rotWithShape="0">
                <a:gsLst>
                  <a:gs pos="0">
                    <a:srgbClr val="FF3399"/>
                  </a:gs>
                  <a:gs pos="25000">
                    <a:srgbClr val="FF6633"/>
                  </a:gs>
                  <a:gs pos="50000">
                    <a:srgbClr val="FFFF00"/>
                  </a:gs>
                  <a:gs pos="75000">
                    <a:srgbClr val="01A78F"/>
                  </a:gs>
                  <a:gs pos="100000">
                    <a:srgbClr val="3366FF"/>
                  </a:gs>
                </a:gsLst>
                <a:lin ang="5400000" scaled="1"/>
              </a:gradFill>
              <a:ln w="9525">
                <a:round/>
                <a:headEnd/>
                <a:tailEnd/>
              </a:ln>
              <a:scene3d>
                <a:camera prst="legacyObliqueLeft">
                  <a:rot lat="0" lon="21299984" rev="0"/>
                </a:camera>
                <a:lightRig rig="legacyFlat3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FF3399"/>
                </a:extrusionClr>
                <a:contourClr>
                  <a:srgbClr val="FF3399"/>
                </a:contourClr>
              </a:sp3d>
            </p:spPr>
            <p:txBody>
              <a:bodyPr wrap="none" anchor="ctr">
                <a:flatTx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None/>
                </a:pPr>
                <a:endParaRPr lang="zh-CN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15387" name="AutoShape 11">
                <a:extLst>
                  <a:ext uri="{FF2B5EF4-FFF2-40B4-BE49-F238E27FC236}">
                    <a16:creationId xmlns:a16="http://schemas.microsoft.com/office/drawing/2014/main" id="{691B22AE-2C20-F021-8BE2-CAF778260C0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377830">
                <a:off x="3816" y="2376"/>
                <a:ext cx="192" cy="912"/>
              </a:xfrm>
              <a:prstGeom prst="can">
                <a:avLst>
                  <a:gd name="adj" fmla="val 47984"/>
                </a:avLst>
              </a:prstGeom>
              <a:solidFill>
                <a:schemeClr val="accent1"/>
              </a:solidFill>
              <a:ln w="28575">
                <a:solidFill>
                  <a:srgbClr val="006666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None/>
                </a:pPr>
                <a:endParaRPr lang="zh-CN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15388" name="Oval 12">
                <a:extLst>
                  <a:ext uri="{FF2B5EF4-FFF2-40B4-BE49-F238E27FC236}">
                    <a16:creationId xmlns:a16="http://schemas.microsoft.com/office/drawing/2014/main" id="{BAC06234-49ED-708F-1437-501DCA42A87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68" y="2592"/>
                <a:ext cx="235" cy="547"/>
              </a:xfrm>
              <a:prstGeom prst="ellipse">
                <a:avLst/>
              </a:prstGeom>
              <a:gradFill rotWithShape="0">
                <a:gsLst>
                  <a:gs pos="0">
                    <a:srgbClr val="9900CC"/>
                  </a:gs>
                  <a:gs pos="100000">
                    <a:srgbClr val="B443D9"/>
                  </a:gs>
                </a:gsLst>
                <a:lin ang="5400000" scaled="1"/>
              </a:gradFill>
              <a:ln w="9525">
                <a:round/>
                <a:headEnd/>
                <a:tailEnd/>
              </a:ln>
              <a:scene3d>
                <a:camera prst="legacyObliqueLeft"/>
                <a:lightRig rig="legacyFlat3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9900CC"/>
                </a:extrusionClr>
                <a:contourClr>
                  <a:srgbClr val="9900CC"/>
                </a:contourClr>
              </a:sp3d>
            </p:spPr>
            <p:txBody>
              <a:bodyPr wrap="none" anchor="ctr">
                <a:flatTx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None/>
                </a:pPr>
                <a:endParaRPr lang="zh-CN" altLang="en-US" sz="180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15368" name="Arc 13">
              <a:extLst>
                <a:ext uri="{FF2B5EF4-FFF2-40B4-BE49-F238E27FC236}">
                  <a16:creationId xmlns:a16="http://schemas.microsoft.com/office/drawing/2014/main" id="{97144426-8148-78A1-86FC-2892E988EE31}"/>
                </a:ext>
              </a:extLst>
            </p:cNvPr>
            <p:cNvSpPr>
              <a:spLocks/>
            </p:cNvSpPr>
            <p:nvPr/>
          </p:nvSpPr>
          <p:spPr bwMode="auto">
            <a:xfrm rot="16670643" flipH="1">
              <a:off x="2875" y="2272"/>
              <a:ext cx="703" cy="213"/>
            </a:xfrm>
            <a:custGeom>
              <a:avLst/>
              <a:gdLst>
                <a:gd name="T0" fmla="*/ 0 w 37569"/>
                <a:gd name="T1" fmla="*/ 0 h 21600"/>
                <a:gd name="T2" fmla="*/ 0 w 37569"/>
                <a:gd name="T3" fmla="*/ 0 h 21600"/>
                <a:gd name="T4" fmla="*/ 0 w 37569"/>
                <a:gd name="T5" fmla="*/ 0 h 21600"/>
                <a:gd name="T6" fmla="*/ 0 60000 65536"/>
                <a:gd name="T7" fmla="*/ 0 60000 65536"/>
                <a:gd name="T8" fmla="*/ 0 60000 65536"/>
                <a:gd name="T9" fmla="*/ 0 w 37569"/>
                <a:gd name="T10" fmla="*/ 0 h 21600"/>
                <a:gd name="T11" fmla="*/ 37569 w 37569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7569" h="21600" fill="none" extrusionOk="0">
                  <a:moveTo>
                    <a:pt x="-1" y="13052"/>
                  </a:moveTo>
                  <a:cubicBezTo>
                    <a:pt x="3412" y="5131"/>
                    <a:pt x="11211" y="-1"/>
                    <a:pt x="19837" y="0"/>
                  </a:cubicBezTo>
                  <a:cubicBezTo>
                    <a:pt x="26908" y="0"/>
                    <a:pt x="33531" y="3461"/>
                    <a:pt x="37569" y="9265"/>
                  </a:cubicBezTo>
                </a:path>
                <a:path w="37569" h="21600" stroke="0" extrusionOk="0">
                  <a:moveTo>
                    <a:pt x="-1" y="13052"/>
                  </a:moveTo>
                  <a:cubicBezTo>
                    <a:pt x="3412" y="5131"/>
                    <a:pt x="11211" y="-1"/>
                    <a:pt x="19837" y="0"/>
                  </a:cubicBezTo>
                  <a:cubicBezTo>
                    <a:pt x="26908" y="0"/>
                    <a:pt x="33531" y="3461"/>
                    <a:pt x="37569" y="9265"/>
                  </a:cubicBezTo>
                  <a:lnTo>
                    <a:pt x="19837" y="21600"/>
                  </a:lnTo>
                  <a:lnTo>
                    <a:pt x="-1" y="13052"/>
                  </a:lnTo>
                  <a:close/>
                </a:path>
              </a:pathLst>
            </a:custGeom>
            <a:noFill/>
            <a:ln w="38100">
              <a:solidFill>
                <a:srgbClr val="FF3300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5369" name="Arc 14">
              <a:extLst>
                <a:ext uri="{FF2B5EF4-FFF2-40B4-BE49-F238E27FC236}">
                  <a16:creationId xmlns:a16="http://schemas.microsoft.com/office/drawing/2014/main" id="{E4BF8CA1-4CFC-6B8F-C046-840B7A521E48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1152" y="2335"/>
              <a:ext cx="116" cy="308"/>
            </a:xfrm>
            <a:custGeom>
              <a:avLst/>
              <a:gdLst>
                <a:gd name="T0" fmla="*/ 0 w 27050"/>
                <a:gd name="T1" fmla="*/ 0 h 21600"/>
                <a:gd name="T2" fmla="*/ 0 w 27050"/>
                <a:gd name="T3" fmla="*/ 0 h 21600"/>
                <a:gd name="T4" fmla="*/ 0 w 27050"/>
                <a:gd name="T5" fmla="*/ 0 h 21600"/>
                <a:gd name="T6" fmla="*/ 0 60000 65536"/>
                <a:gd name="T7" fmla="*/ 0 60000 65536"/>
                <a:gd name="T8" fmla="*/ 0 60000 65536"/>
                <a:gd name="T9" fmla="*/ 0 w 27050"/>
                <a:gd name="T10" fmla="*/ 0 h 21600"/>
                <a:gd name="T11" fmla="*/ 27050 w 2705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7050" h="21600" fill="none" extrusionOk="0">
                  <a:moveTo>
                    <a:pt x="-1" y="698"/>
                  </a:moveTo>
                  <a:cubicBezTo>
                    <a:pt x="1779" y="234"/>
                    <a:pt x="3610" y="-1"/>
                    <a:pt x="5450" y="0"/>
                  </a:cubicBezTo>
                  <a:cubicBezTo>
                    <a:pt x="17379" y="0"/>
                    <a:pt x="27050" y="9670"/>
                    <a:pt x="27050" y="21600"/>
                  </a:cubicBezTo>
                </a:path>
                <a:path w="27050" h="21600" stroke="0" extrusionOk="0">
                  <a:moveTo>
                    <a:pt x="-1" y="698"/>
                  </a:moveTo>
                  <a:cubicBezTo>
                    <a:pt x="1779" y="234"/>
                    <a:pt x="3610" y="-1"/>
                    <a:pt x="5450" y="0"/>
                  </a:cubicBezTo>
                  <a:cubicBezTo>
                    <a:pt x="17379" y="0"/>
                    <a:pt x="27050" y="9670"/>
                    <a:pt x="27050" y="21600"/>
                  </a:cubicBezTo>
                  <a:lnTo>
                    <a:pt x="5450" y="21600"/>
                  </a:lnTo>
                  <a:lnTo>
                    <a:pt x="-1" y="698"/>
                  </a:lnTo>
                  <a:close/>
                </a:path>
              </a:pathLst>
            </a:custGeom>
            <a:noFill/>
            <a:ln w="38100">
              <a:solidFill>
                <a:srgbClr val="FF33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5370" name="Text Box 15">
              <a:extLst>
                <a:ext uri="{FF2B5EF4-FFF2-40B4-BE49-F238E27FC236}">
                  <a16:creationId xmlns:a16="http://schemas.microsoft.com/office/drawing/2014/main" id="{6FA563C6-D997-97C9-FB42-F44436B261B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10" y="3038"/>
              <a:ext cx="41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50000"/>
                </a:spcBef>
                <a:spcAft>
                  <a:spcPct val="0"/>
                </a:spcAft>
                <a:buClrTx/>
                <a:buSzTx/>
                <a:buNone/>
              </a:pPr>
              <a:r>
                <a:rPr kumimoji="1" lang="en-US" altLang="zh-CN" sz="1800" b="1" i="1">
                  <a:solidFill>
                    <a:srgbClr val="333399"/>
                  </a:solidFill>
                  <a:latin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15371" name="Text Box 16">
              <a:extLst>
                <a:ext uri="{FF2B5EF4-FFF2-40B4-BE49-F238E27FC236}">
                  <a16:creationId xmlns:a16="http://schemas.microsoft.com/office/drawing/2014/main" id="{72005064-B343-1543-9770-94B13C2A7CC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70" y="2863"/>
              <a:ext cx="411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50000"/>
                </a:spcBef>
                <a:spcAft>
                  <a:spcPct val="0"/>
                </a:spcAft>
                <a:buClrTx/>
                <a:buSzTx/>
                <a:buNone/>
              </a:pPr>
              <a:r>
                <a:rPr kumimoji="1" lang="en-US" altLang="zh-CN" sz="1800" b="1" i="1">
                  <a:solidFill>
                    <a:srgbClr val="333399"/>
                  </a:solidFill>
                  <a:latin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15372" name="Text Box 17">
              <a:extLst>
                <a:ext uri="{FF2B5EF4-FFF2-40B4-BE49-F238E27FC236}">
                  <a16:creationId xmlns:a16="http://schemas.microsoft.com/office/drawing/2014/main" id="{40C9B121-9B6A-4481-F1E5-1E4F692EE8A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52" y="2863"/>
              <a:ext cx="411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50000"/>
                </a:spcBef>
                <a:spcAft>
                  <a:spcPct val="0"/>
                </a:spcAft>
                <a:buClrTx/>
                <a:buSzTx/>
                <a:buNone/>
              </a:pPr>
              <a:r>
                <a:rPr kumimoji="1" lang="en-US" altLang="zh-CN" sz="1800" b="1" i="1">
                  <a:solidFill>
                    <a:srgbClr val="333399"/>
                  </a:solidFill>
                  <a:latin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15373" name="Text Box 18">
              <a:extLst>
                <a:ext uri="{FF2B5EF4-FFF2-40B4-BE49-F238E27FC236}">
                  <a16:creationId xmlns:a16="http://schemas.microsoft.com/office/drawing/2014/main" id="{45A1EE32-9828-C22F-8420-E76882F01CB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68" y="2923"/>
              <a:ext cx="352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50000"/>
                </a:spcBef>
                <a:spcAft>
                  <a:spcPct val="0"/>
                </a:spcAft>
                <a:buClrTx/>
                <a:buSzTx/>
                <a:buNone/>
              </a:pPr>
              <a:r>
                <a:rPr kumimoji="1" lang="en-US" altLang="zh-CN" sz="1800" b="1" i="1">
                  <a:solidFill>
                    <a:srgbClr val="333399"/>
                  </a:solidFill>
                  <a:latin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15374" name="Text Box 19">
              <a:extLst>
                <a:ext uri="{FF2B5EF4-FFF2-40B4-BE49-F238E27FC236}">
                  <a16:creationId xmlns:a16="http://schemas.microsoft.com/office/drawing/2014/main" id="{7A70B68E-C1B4-FFD1-7702-B653C441036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28" y="1763"/>
              <a:ext cx="41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50000"/>
                </a:spcBef>
                <a:spcAft>
                  <a:spcPct val="0"/>
                </a:spcAft>
                <a:buClrTx/>
                <a:buSzTx/>
                <a:buNone/>
              </a:pPr>
              <a:r>
                <a:rPr kumimoji="1" lang="en-US" altLang="zh-CN" sz="2400" b="1" i="1">
                  <a:solidFill>
                    <a:srgbClr val="333399"/>
                  </a:solidFill>
                  <a:latin typeface="Times New Roman" panose="02020603050405020304" pitchFamily="18" charset="0"/>
                </a:rPr>
                <a:t>P</a:t>
              </a:r>
              <a:r>
                <a:rPr kumimoji="1" lang="en-US" altLang="zh-CN" sz="1600" b="1" i="1">
                  <a:solidFill>
                    <a:srgbClr val="333399"/>
                  </a:solidFill>
                  <a:latin typeface="Times New Roman" panose="02020603050405020304" pitchFamily="18" charset="0"/>
                </a:rPr>
                <a:t>1</a:t>
              </a:r>
              <a:endParaRPr kumimoji="1" lang="en-US" altLang="zh-CN" sz="1800" b="1" i="1">
                <a:solidFill>
                  <a:srgbClr val="333399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5375" name="Text Box 20">
              <a:extLst>
                <a:ext uri="{FF2B5EF4-FFF2-40B4-BE49-F238E27FC236}">
                  <a16:creationId xmlns:a16="http://schemas.microsoft.com/office/drawing/2014/main" id="{CAD7BA64-6381-3A9C-0038-C5485D803DE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11" y="2074"/>
              <a:ext cx="529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50000"/>
                </a:spcBef>
                <a:spcAft>
                  <a:spcPct val="0"/>
                </a:spcAft>
                <a:buClrTx/>
                <a:buSzTx/>
                <a:buNone/>
              </a:pPr>
              <a:r>
                <a:rPr kumimoji="1" lang="en-US" altLang="zh-CN" sz="2400" b="1" i="1">
                  <a:solidFill>
                    <a:srgbClr val="333399"/>
                  </a:solidFill>
                  <a:latin typeface="Times New Roman" panose="02020603050405020304" pitchFamily="18" charset="0"/>
                </a:rPr>
                <a:t>P</a:t>
              </a:r>
              <a:r>
                <a:rPr kumimoji="1" lang="en-US" altLang="zh-CN" sz="1800" b="1" i="1">
                  <a:solidFill>
                    <a:srgbClr val="333399"/>
                  </a:solidFill>
                  <a:latin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15376" name="Text Box 21">
              <a:extLst>
                <a:ext uri="{FF2B5EF4-FFF2-40B4-BE49-F238E27FC236}">
                  <a16:creationId xmlns:a16="http://schemas.microsoft.com/office/drawing/2014/main" id="{CDC8917C-D5C8-1D8B-379C-DF8586637BA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11" y="2027"/>
              <a:ext cx="470" cy="2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50000"/>
                </a:spcBef>
                <a:spcAft>
                  <a:spcPct val="0"/>
                </a:spcAft>
                <a:buClrTx/>
                <a:buSzTx/>
                <a:buNone/>
              </a:pPr>
              <a:r>
                <a:rPr kumimoji="1" lang="en-US" altLang="zh-CN" sz="2400" b="1" i="1">
                  <a:solidFill>
                    <a:srgbClr val="333399"/>
                  </a:solidFill>
                  <a:latin typeface="Times New Roman" panose="02020603050405020304" pitchFamily="18" charset="0"/>
                </a:rPr>
                <a:t>P</a:t>
              </a:r>
              <a:r>
                <a:rPr kumimoji="1" lang="en-US" altLang="zh-CN" sz="1600" b="1" i="1">
                  <a:solidFill>
                    <a:srgbClr val="333399"/>
                  </a:solidFill>
                  <a:latin typeface="Times New Roman" panose="02020603050405020304" pitchFamily="18" charset="0"/>
                </a:rPr>
                <a:t>3</a:t>
              </a:r>
              <a:endParaRPr kumimoji="1" lang="en-US" altLang="zh-CN" sz="1800" b="1" i="1">
                <a:solidFill>
                  <a:srgbClr val="333399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5377" name="Text Box 22">
              <a:extLst>
                <a:ext uri="{FF2B5EF4-FFF2-40B4-BE49-F238E27FC236}">
                  <a16:creationId xmlns:a16="http://schemas.microsoft.com/office/drawing/2014/main" id="{79CE05E1-0CB2-A52F-8D88-E6960A1DF16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45" y="2027"/>
              <a:ext cx="412" cy="2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50000"/>
                </a:spcBef>
                <a:spcAft>
                  <a:spcPct val="0"/>
                </a:spcAft>
                <a:buClrTx/>
                <a:buSzTx/>
                <a:buNone/>
              </a:pPr>
              <a:r>
                <a:rPr kumimoji="1" lang="en-US" altLang="zh-CN" sz="2400" b="1" i="1">
                  <a:solidFill>
                    <a:srgbClr val="333399"/>
                  </a:solidFill>
                  <a:latin typeface="Times New Roman" panose="02020603050405020304" pitchFamily="18" charset="0"/>
                </a:rPr>
                <a:t>P</a:t>
              </a:r>
              <a:r>
                <a:rPr kumimoji="1" lang="en-US" altLang="zh-CN" sz="1600" b="1" i="1">
                  <a:solidFill>
                    <a:srgbClr val="333399"/>
                  </a:solidFill>
                  <a:latin typeface="Times New Roman" panose="02020603050405020304" pitchFamily="18" charset="0"/>
                </a:rPr>
                <a:t>4</a:t>
              </a:r>
              <a:endParaRPr kumimoji="1" lang="en-US" altLang="zh-CN" sz="1800" b="1" i="1">
                <a:solidFill>
                  <a:srgbClr val="333399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5378" name="Text Box 23">
              <a:extLst>
                <a:ext uri="{FF2B5EF4-FFF2-40B4-BE49-F238E27FC236}">
                  <a16:creationId xmlns:a16="http://schemas.microsoft.com/office/drawing/2014/main" id="{DF25B7B3-4E7C-66AE-0F19-E40ACD0556D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57" y="2160"/>
              <a:ext cx="294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50000"/>
                </a:spcBef>
                <a:spcAft>
                  <a:spcPct val="0"/>
                </a:spcAft>
                <a:buClrTx/>
                <a:buSzTx/>
                <a:buNone/>
              </a:pPr>
              <a:r>
                <a:rPr kumimoji="1" lang="en-US" altLang="zh-CN" sz="2000" b="1" i="1">
                  <a:solidFill>
                    <a:srgbClr val="333399"/>
                  </a:solidFill>
                  <a:latin typeface="Times New Roman" panose="02020603050405020304" pitchFamily="18" charset="0"/>
                </a:rPr>
                <a:t>n</a:t>
              </a:r>
              <a:endParaRPr kumimoji="1" lang="en-US" altLang="zh-CN" sz="1600" b="1" i="1">
                <a:solidFill>
                  <a:srgbClr val="333399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5379" name="Arc 24">
              <a:extLst>
                <a:ext uri="{FF2B5EF4-FFF2-40B4-BE49-F238E27FC236}">
                  <a16:creationId xmlns:a16="http://schemas.microsoft.com/office/drawing/2014/main" id="{6F1B4436-D402-C456-B138-F06D81DA29D3}"/>
                </a:ext>
              </a:extLst>
            </p:cNvPr>
            <p:cNvSpPr>
              <a:spLocks/>
            </p:cNvSpPr>
            <p:nvPr/>
          </p:nvSpPr>
          <p:spPr bwMode="auto">
            <a:xfrm rot="3787183" flipV="1">
              <a:off x="3665" y="2399"/>
              <a:ext cx="339" cy="389"/>
            </a:xfrm>
            <a:custGeom>
              <a:avLst/>
              <a:gdLst>
                <a:gd name="T0" fmla="*/ 0 w 43200"/>
                <a:gd name="T1" fmla="*/ 0 h 42312"/>
                <a:gd name="T2" fmla="*/ 0 w 43200"/>
                <a:gd name="T3" fmla="*/ 0 h 42312"/>
                <a:gd name="T4" fmla="*/ 0 w 43200"/>
                <a:gd name="T5" fmla="*/ 0 h 42312"/>
                <a:gd name="T6" fmla="*/ 0 60000 65536"/>
                <a:gd name="T7" fmla="*/ 0 60000 65536"/>
                <a:gd name="T8" fmla="*/ 0 60000 65536"/>
                <a:gd name="T9" fmla="*/ 0 w 43200"/>
                <a:gd name="T10" fmla="*/ 0 h 42312"/>
                <a:gd name="T11" fmla="*/ 43200 w 43200"/>
                <a:gd name="T12" fmla="*/ 42312 h 4231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00" h="42312" fill="none" extrusionOk="0">
                  <a:moveTo>
                    <a:pt x="15469" y="42311"/>
                  </a:moveTo>
                  <a:cubicBezTo>
                    <a:pt x="6294" y="39595"/>
                    <a:pt x="0" y="31168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553"/>
                    <a:pt x="43136" y="23506"/>
                    <a:pt x="43010" y="24451"/>
                  </a:cubicBezTo>
                </a:path>
                <a:path w="43200" h="42312" stroke="0" extrusionOk="0">
                  <a:moveTo>
                    <a:pt x="15469" y="42311"/>
                  </a:moveTo>
                  <a:cubicBezTo>
                    <a:pt x="6294" y="39595"/>
                    <a:pt x="0" y="31168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553"/>
                    <a:pt x="43136" y="23506"/>
                    <a:pt x="43010" y="24451"/>
                  </a:cubicBezTo>
                  <a:lnTo>
                    <a:pt x="21600" y="21600"/>
                  </a:lnTo>
                  <a:lnTo>
                    <a:pt x="15469" y="42311"/>
                  </a:lnTo>
                  <a:close/>
                </a:path>
              </a:pathLst>
            </a:custGeom>
            <a:noFill/>
            <a:ln w="38100">
              <a:solidFill>
                <a:schemeClr val="accent2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5380" name="Arc 25">
              <a:extLst>
                <a:ext uri="{FF2B5EF4-FFF2-40B4-BE49-F238E27FC236}">
                  <a16:creationId xmlns:a16="http://schemas.microsoft.com/office/drawing/2014/main" id="{8C41D3B6-5FA8-ACB3-7A53-3E0F6967FC70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176" y="2319"/>
              <a:ext cx="116" cy="307"/>
            </a:xfrm>
            <a:custGeom>
              <a:avLst/>
              <a:gdLst>
                <a:gd name="T0" fmla="*/ 0 w 27050"/>
                <a:gd name="T1" fmla="*/ 0 h 21600"/>
                <a:gd name="T2" fmla="*/ 0 w 27050"/>
                <a:gd name="T3" fmla="*/ 0 h 21600"/>
                <a:gd name="T4" fmla="*/ 0 w 27050"/>
                <a:gd name="T5" fmla="*/ 0 h 21600"/>
                <a:gd name="T6" fmla="*/ 0 60000 65536"/>
                <a:gd name="T7" fmla="*/ 0 60000 65536"/>
                <a:gd name="T8" fmla="*/ 0 60000 65536"/>
                <a:gd name="T9" fmla="*/ 0 w 27050"/>
                <a:gd name="T10" fmla="*/ 0 h 21600"/>
                <a:gd name="T11" fmla="*/ 27050 w 2705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7050" h="21600" fill="none" extrusionOk="0">
                  <a:moveTo>
                    <a:pt x="-1" y="698"/>
                  </a:moveTo>
                  <a:cubicBezTo>
                    <a:pt x="1779" y="234"/>
                    <a:pt x="3610" y="-1"/>
                    <a:pt x="5450" y="0"/>
                  </a:cubicBezTo>
                  <a:cubicBezTo>
                    <a:pt x="17379" y="0"/>
                    <a:pt x="27050" y="9670"/>
                    <a:pt x="27050" y="21600"/>
                  </a:cubicBezTo>
                </a:path>
                <a:path w="27050" h="21600" stroke="0" extrusionOk="0">
                  <a:moveTo>
                    <a:pt x="-1" y="698"/>
                  </a:moveTo>
                  <a:cubicBezTo>
                    <a:pt x="1779" y="234"/>
                    <a:pt x="3610" y="-1"/>
                    <a:pt x="5450" y="0"/>
                  </a:cubicBezTo>
                  <a:cubicBezTo>
                    <a:pt x="17379" y="0"/>
                    <a:pt x="27050" y="9670"/>
                    <a:pt x="27050" y="21600"/>
                  </a:cubicBezTo>
                  <a:lnTo>
                    <a:pt x="5450" y="21600"/>
                  </a:lnTo>
                  <a:lnTo>
                    <a:pt x="-1" y="698"/>
                  </a:lnTo>
                  <a:close/>
                </a:path>
              </a:pathLst>
            </a:custGeom>
            <a:noFill/>
            <a:ln w="38100">
              <a:solidFill>
                <a:srgbClr val="FF33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5381" name="Arc 26">
              <a:extLst>
                <a:ext uri="{FF2B5EF4-FFF2-40B4-BE49-F238E27FC236}">
                  <a16:creationId xmlns:a16="http://schemas.microsoft.com/office/drawing/2014/main" id="{F1316245-2A17-8802-6823-8FA85346FFAB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2064" y="2272"/>
              <a:ext cx="117" cy="308"/>
            </a:xfrm>
            <a:custGeom>
              <a:avLst/>
              <a:gdLst>
                <a:gd name="T0" fmla="*/ 0 w 27050"/>
                <a:gd name="T1" fmla="*/ 0 h 21600"/>
                <a:gd name="T2" fmla="*/ 0 w 27050"/>
                <a:gd name="T3" fmla="*/ 0 h 21600"/>
                <a:gd name="T4" fmla="*/ 0 w 27050"/>
                <a:gd name="T5" fmla="*/ 0 h 21600"/>
                <a:gd name="T6" fmla="*/ 0 60000 65536"/>
                <a:gd name="T7" fmla="*/ 0 60000 65536"/>
                <a:gd name="T8" fmla="*/ 0 60000 65536"/>
                <a:gd name="T9" fmla="*/ 0 w 27050"/>
                <a:gd name="T10" fmla="*/ 0 h 21600"/>
                <a:gd name="T11" fmla="*/ 27050 w 2705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7050" h="21600" fill="none" extrusionOk="0">
                  <a:moveTo>
                    <a:pt x="-1" y="698"/>
                  </a:moveTo>
                  <a:cubicBezTo>
                    <a:pt x="1779" y="234"/>
                    <a:pt x="3610" y="-1"/>
                    <a:pt x="5450" y="0"/>
                  </a:cubicBezTo>
                  <a:cubicBezTo>
                    <a:pt x="17379" y="0"/>
                    <a:pt x="27050" y="9670"/>
                    <a:pt x="27050" y="21600"/>
                  </a:cubicBezTo>
                </a:path>
                <a:path w="27050" h="21600" stroke="0" extrusionOk="0">
                  <a:moveTo>
                    <a:pt x="-1" y="698"/>
                  </a:moveTo>
                  <a:cubicBezTo>
                    <a:pt x="1779" y="234"/>
                    <a:pt x="3610" y="-1"/>
                    <a:pt x="5450" y="0"/>
                  </a:cubicBezTo>
                  <a:cubicBezTo>
                    <a:pt x="17379" y="0"/>
                    <a:pt x="27050" y="9670"/>
                    <a:pt x="27050" y="21600"/>
                  </a:cubicBezTo>
                  <a:lnTo>
                    <a:pt x="5450" y="21600"/>
                  </a:lnTo>
                  <a:lnTo>
                    <a:pt x="-1" y="698"/>
                  </a:lnTo>
                  <a:close/>
                </a:path>
              </a:pathLst>
            </a:custGeom>
            <a:noFill/>
            <a:ln w="38100">
              <a:solidFill>
                <a:srgbClr val="FF33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transition>
    <p:zoom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灯片编号占位符 3">
            <a:extLst>
              <a:ext uri="{FF2B5EF4-FFF2-40B4-BE49-F238E27FC236}">
                <a16:creationId xmlns:a16="http://schemas.microsoft.com/office/drawing/2014/main" id="{86B1E95B-9E8E-4D2E-FD01-629E691FAA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fld id="{7FFE36C0-58F4-44E5-ADD1-0DEEACDD4DFA}" type="slidenum">
              <a:rPr lang="en-US" altLang="zh-CN" sz="140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None/>
              </a:pPr>
              <a:t>10</a:t>
            </a:fld>
            <a:endParaRPr lang="en-US" altLang="zh-CN" sz="1400">
              <a:solidFill>
                <a:srgbClr val="000000"/>
              </a:solidFill>
            </a:endParaRPr>
          </a:p>
        </p:txBody>
      </p:sp>
      <p:sp>
        <p:nvSpPr>
          <p:cNvPr id="16387" name="Text Box 2">
            <a:extLst>
              <a:ext uri="{FF2B5EF4-FFF2-40B4-BE49-F238E27FC236}">
                <a16:creationId xmlns:a16="http://schemas.microsoft.com/office/drawing/2014/main" id="{008F216B-B9CB-4A72-0591-0DBB71C8D9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97126" y="288926"/>
            <a:ext cx="6524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buClrTx/>
              <a:buSzTx/>
              <a:buNone/>
            </a:pPr>
            <a:endParaRPr kumimoji="1" lang="zh-CN" altLang="zh-CN" sz="2000" b="1">
              <a:solidFill>
                <a:srgbClr val="333399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388" name="Oval 3">
            <a:extLst>
              <a:ext uri="{FF2B5EF4-FFF2-40B4-BE49-F238E27FC236}">
                <a16:creationId xmlns:a16="http://schemas.microsoft.com/office/drawing/2014/main" id="{ED03FFB3-727A-2FCB-DBFC-A5B9C0B91E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49663" y="941388"/>
            <a:ext cx="373062" cy="868362"/>
          </a:xfrm>
          <a:prstGeom prst="ellipse">
            <a:avLst/>
          </a:prstGeom>
          <a:gradFill rotWithShape="0">
            <a:gsLst>
              <a:gs pos="0">
                <a:srgbClr val="9900CC"/>
              </a:gs>
              <a:gs pos="100000">
                <a:srgbClr val="B443D9"/>
              </a:gs>
            </a:gsLst>
            <a:lin ang="5400000" scaled="1"/>
          </a:gradFill>
          <a:ln w="9525">
            <a:round/>
            <a:headEnd/>
            <a:tailEnd/>
          </a:ln>
          <a:scene3d>
            <a:camera prst="legacyObliqueLef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9900CC"/>
            </a:extrusionClr>
            <a:contourClr>
              <a:srgbClr val="9900CC"/>
            </a:contourClr>
          </a:sp3d>
        </p:spPr>
        <p:txBody>
          <a:bodyPr wrap="none" anchor="ctr">
            <a:flatTx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16389" name="AutoShape 4">
            <a:extLst>
              <a:ext uri="{FF2B5EF4-FFF2-40B4-BE49-F238E27FC236}">
                <a16:creationId xmlns:a16="http://schemas.microsoft.com/office/drawing/2014/main" id="{4D02D493-410E-FE3C-7CB8-6F93C8851FF5}"/>
              </a:ext>
            </a:extLst>
          </p:cNvPr>
          <p:cNvSpPr>
            <a:spLocks noChangeArrowheads="1"/>
          </p:cNvSpPr>
          <p:nvPr/>
        </p:nvSpPr>
        <p:spPr bwMode="auto">
          <a:xfrm rot="5377830">
            <a:off x="4227513" y="800100"/>
            <a:ext cx="304800" cy="1143000"/>
          </a:xfrm>
          <a:prstGeom prst="can">
            <a:avLst>
              <a:gd name="adj" fmla="val 37882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16390" name="Oval 5">
            <a:extLst>
              <a:ext uri="{FF2B5EF4-FFF2-40B4-BE49-F238E27FC236}">
                <a16:creationId xmlns:a16="http://schemas.microsoft.com/office/drawing/2014/main" id="{5594B378-74F6-186F-53A1-E395673736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49838" y="941388"/>
            <a:ext cx="373062" cy="868362"/>
          </a:xfrm>
          <a:prstGeom prst="ellipse">
            <a:avLst/>
          </a:prstGeom>
          <a:gradFill rotWithShape="0">
            <a:gsLst>
              <a:gs pos="0">
                <a:srgbClr val="9900CC"/>
              </a:gs>
              <a:gs pos="100000">
                <a:srgbClr val="B443D9"/>
              </a:gs>
            </a:gsLst>
            <a:lin ang="5400000" scaled="1"/>
          </a:gradFill>
          <a:ln w="9525">
            <a:round/>
            <a:headEnd/>
            <a:tailEnd/>
          </a:ln>
          <a:scene3d>
            <a:camera prst="legacyObliqueLef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9900CC"/>
            </a:extrusionClr>
            <a:contourClr>
              <a:srgbClr val="9900CC"/>
            </a:contourClr>
          </a:sp3d>
        </p:spPr>
        <p:txBody>
          <a:bodyPr wrap="none" anchor="ctr">
            <a:flatTx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16391" name="AutoShape 6">
            <a:extLst>
              <a:ext uri="{FF2B5EF4-FFF2-40B4-BE49-F238E27FC236}">
                <a16:creationId xmlns:a16="http://schemas.microsoft.com/office/drawing/2014/main" id="{545A1DC8-C153-F305-2CB6-F23DF78FB274}"/>
              </a:ext>
            </a:extLst>
          </p:cNvPr>
          <p:cNvSpPr>
            <a:spLocks noChangeArrowheads="1"/>
          </p:cNvSpPr>
          <p:nvPr/>
        </p:nvSpPr>
        <p:spPr bwMode="auto">
          <a:xfrm rot="5377830">
            <a:off x="5749925" y="647700"/>
            <a:ext cx="304800" cy="1447800"/>
          </a:xfrm>
          <a:prstGeom prst="can">
            <a:avLst>
              <a:gd name="adj" fmla="val 47984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16392" name="Oval 7">
            <a:extLst>
              <a:ext uri="{FF2B5EF4-FFF2-40B4-BE49-F238E27FC236}">
                <a16:creationId xmlns:a16="http://schemas.microsoft.com/office/drawing/2014/main" id="{D4B8BFCD-DAE7-F711-35DD-200F609400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00" y="609600"/>
            <a:ext cx="560388" cy="1519238"/>
          </a:xfrm>
          <a:prstGeom prst="ellipse">
            <a:avLst/>
          </a:prstGeom>
          <a:gradFill rotWithShape="0">
            <a:gsLst>
              <a:gs pos="0">
                <a:srgbClr val="FF3399"/>
              </a:gs>
              <a:gs pos="25000">
                <a:srgbClr val="FF6633"/>
              </a:gs>
              <a:gs pos="50000">
                <a:srgbClr val="FFFF00"/>
              </a:gs>
              <a:gs pos="75000">
                <a:srgbClr val="01A78F"/>
              </a:gs>
              <a:gs pos="100000">
                <a:srgbClr val="3366FF"/>
              </a:gs>
            </a:gsLst>
            <a:lin ang="5400000" scaled="1"/>
          </a:gradFill>
          <a:ln w="9525">
            <a:round/>
            <a:headEnd/>
            <a:tailEnd/>
          </a:ln>
          <a:scene3d>
            <a:camera prst="legacyObliqueLeft">
              <a:rot lat="0" lon="21299984" rev="0"/>
            </a:camera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3399"/>
            </a:extrusionClr>
            <a:contourClr>
              <a:srgbClr val="FF3399"/>
            </a:contourClr>
          </a:sp3d>
        </p:spPr>
        <p:txBody>
          <a:bodyPr wrap="none" anchor="ctr">
            <a:flatTx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16393" name="AutoShape 8">
            <a:extLst>
              <a:ext uri="{FF2B5EF4-FFF2-40B4-BE49-F238E27FC236}">
                <a16:creationId xmlns:a16="http://schemas.microsoft.com/office/drawing/2014/main" id="{954DF769-25DB-94AB-91FF-4653A5496456}"/>
              </a:ext>
            </a:extLst>
          </p:cNvPr>
          <p:cNvSpPr>
            <a:spLocks noChangeArrowheads="1"/>
          </p:cNvSpPr>
          <p:nvPr/>
        </p:nvSpPr>
        <p:spPr bwMode="auto">
          <a:xfrm rot="5377830">
            <a:off x="7505700" y="647700"/>
            <a:ext cx="304800" cy="1447800"/>
          </a:xfrm>
          <a:prstGeom prst="can">
            <a:avLst>
              <a:gd name="adj" fmla="val 47984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16394" name="Oval 9">
            <a:extLst>
              <a:ext uri="{FF2B5EF4-FFF2-40B4-BE49-F238E27FC236}">
                <a16:creationId xmlns:a16="http://schemas.microsoft.com/office/drawing/2014/main" id="{37026DC4-D1EB-44E9-F418-84B1A5166B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1" y="990601"/>
            <a:ext cx="373063" cy="868363"/>
          </a:xfrm>
          <a:prstGeom prst="ellipse">
            <a:avLst/>
          </a:prstGeom>
          <a:gradFill rotWithShape="0">
            <a:gsLst>
              <a:gs pos="0">
                <a:srgbClr val="9900CC"/>
              </a:gs>
              <a:gs pos="100000">
                <a:srgbClr val="B443D9"/>
              </a:gs>
            </a:gsLst>
            <a:lin ang="5400000" scaled="1"/>
          </a:gradFill>
          <a:ln w="9525">
            <a:round/>
            <a:headEnd/>
            <a:tailEnd/>
          </a:ln>
          <a:scene3d>
            <a:camera prst="legacyObliqueLef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9900CC"/>
            </a:extrusionClr>
            <a:contourClr>
              <a:srgbClr val="9900CC"/>
            </a:contourClr>
          </a:sp3d>
        </p:spPr>
        <p:txBody>
          <a:bodyPr wrap="none" anchor="ctr">
            <a:flatTx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16395" name="Arc 10">
            <a:extLst>
              <a:ext uri="{FF2B5EF4-FFF2-40B4-BE49-F238E27FC236}">
                <a16:creationId xmlns:a16="http://schemas.microsoft.com/office/drawing/2014/main" id="{DD0DD5FA-C962-B468-11A3-30EF89A5994A}"/>
              </a:ext>
            </a:extLst>
          </p:cNvPr>
          <p:cNvSpPr>
            <a:spLocks/>
          </p:cNvSpPr>
          <p:nvPr/>
        </p:nvSpPr>
        <p:spPr bwMode="auto">
          <a:xfrm rot="16941143" flipH="1">
            <a:off x="5930107" y="813594"/>
            <a:ext cx="1241425" cy="465138"/>
          </a:xfrm>
          <a:custGeom>
            <a:avLst/>
            <a:gdLst>
              <a:gd name="T0" fmla="*/ 0 w 37569"/>
              <a:gd name="T1" fmla="*/ 2147483646 h 21600"/>
              <a:gd name="T2" fmla="*/ 2147483646 w 37569"/>
              <a:gd name="T3" fmla="*/ 2147483646 h 21600"/>
              <a:gd name="T4" fmla="*/ 2147483646 w 37569"/>
              <a:gd name="T5" fmla="*/ 2147483646 h 21600"/>
              <a:gd name="T6" fmla="*/ 0 60000 65536"/>
              <a:gd name="T7" fmla="*/ 0 60000 65536"/>
              <a:gd name="T8" fmla="*/ 0 60000 65536"/>
              <a:gd name="T9" fmla="*/ 0 w 37569"/>
              <a:gd name="T10" fmla="*/ 0 h 21600"/>
              <a:gd name="T11" fmla="*/ 37569 w 37569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7569" h="21600" fill="none" extrusionOk="0">
                <a:moveTo>
                  <a:pt x="-1" y="13052"/>
                </a:moveTo>
                <a:cubicBezTo>
                  <a:pt x="3412" y="5131"/>
                  <a:pt x="11211" y="-1"/>
                  <a:pt x="19837" y="0"/>
                </a:cubicBezTo>
                <a:cubicBezTo>
                  <a:pt x="26908" y="0"/>
                  <a:pt x="33531" y="3461"/>
                  <a:pt x="37569" y="9265"/>
                </a:cubicBezTo>
              </a:path>
              <a:path w="37569" h="21600" stroke="0" extrusionOk="0">
                <a:moveTo>
                  <a:pt x="-1" y="13052"/>
                </a:moveTo>
                <a:cubicBezTo>
                  <a:pt x="3412" y="5131"/>
                  <a:pt x="11211" y="-1"/>
                  <a:pt x="19837" y="0"/>
                </a:cubicBezTo>
                <a:cubicBezTo>
                  <a:pt x="26908" y="0"/>
                  <a:pt x="33531" y="3461"/>
                  <a:pt x="37569" y="9265"/>
                </a:cubicBezTo>
                <a:lnTo>
                  <a:pt x="19837" y="21600"/>
                </a:lnTo>
                <a:lnTo>
                  <a:pt x="-1" y="13052"/>
                </a:lnTo>
                <a:close/>
              </a:path>
            </a:pathLst>
          </a:custGeom>
          <a:noFill/>
          <a:ln w="38100">
            <a:solidFill>
              <a:srgbClr val="FF330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  <a:latin typeface="Tahom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16396" name="Arc 11">
            <a:extLst>
              <a:ext uri="{FF2B5EF4-FFF2-40B4-BE49-F238E27FC236}">
                <a16:creationId xmlns:a16="http://schemas.microsoft.com/office/drawing/2014/main" id="{606EC8C7-93C4-7E67-11BE-55DE7A72DC66}"/>
              </a:ext>
            </a:extLst>
          </p:cNvPr>
          <p:cNvSpPr>
            <a:spLocks/>
          </p:cNvSpPr>
          <p:nvPr/>
        </p:nvSpPr>
        <p:spPr bwMode="auto">
          <a:xfrm flipH="1">
            <a:off x="3276600" y="941388"/>
            <a:ext cx="184150" cy="506412"/>
          </a:xfrm>
          <a:custGeom>
            <a:avLst/>
            <a:gdLst>
              <a:gd name="T0" fmla="*/ 0 w 27050"/>
              <a:gd name="T1" fmla="*/ 2147483646 h 21600"/>
              <a:gd name="T2" fmla="*/ 2147483646 w 27050"/>
              <a:gd name="T3" fmla="*/ 2147483646 h 21600"/>
              <a:gd name="T4" fmla="*/ 2147483646 w 27050"/>
              <a:gd name="T5" fmla="*/ 2147483646 h 21600"/>
              <a:gd name="T6" fmla="*/ 0 60000 65536"/>
              <a:gd name="T7" fmla="*/ 0 60000 65536"/>
              <a:gd name="T8" fmla="*/ 0 60000 65536"/>
              <a:gd name="T9" fmla="*/ 0 w 27050"/>
              <a:gd name="T10" fmla="*/ 0 h 21600"/>
              <a:gd name="T11" fmla="*/ 27050 w 2705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7050" h="21600" fill="none" extrusionOk="0">
                <a:moveTo>
                  <a:pt x="-1" y="698"/>
                </a:moveTo>
                <a:cubicBezTo>
                  <a:pt x="1779" y="234"/>
                  <a:pt x="3610" y="-1"/>
                  <a:pt x="5450" y="0"/>
                </a:cubicBezTo>
                <a:cubicBezTo>
                  <a:pt x="17379" y="0"/>
                  <a:pt x="27050" y="9670"/>
                  <a:pt x="27050" y="21600"/>
                </a:cubicBezTo>
              </a:path>
              <a:path w="27050" h="21600" stroke="0" extrusionOk="0">
                <a:moveTo>
                  <a:pt x="-1" y="698"/>
                </a:moveTo>
                <a:cubicBezTo>
                  <a:pt x="1779" y="234"/>
                  <a:pt x="3610" y="-1"/>
                  <a:pt x="5450" y="0"/>
                </a:cubicBezTo>
                <a:cubicBezTo>
                  <a:pt x="17379" y="0"/>
                  <a:pt x="27050" y="9670"/>
                  <a:pt x="27050" y="21600"/>
                </a:cubicBezTo>
                <a:lnTo>
                  <a:pt x="5450" y="21600"/>
                </a:lnTo>
                <a:lnTo>
                  <a:pt x="-1" y="698"/>
                </a:lnTo>
                <a:close/>
              </a:path>
            </a:pathLst>
          </a:cu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  <a:latin typeface="Tahom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16397" name="Text Box 12">
            <a:extLst>
              <a:ext uri="{FF2B5EF4-FFF2-40B4-BE49-F238E27FC236}">
                <a16:creationId xmlns:a16="http://schemas.microsoft.com/office/drawing/2014/main" id="{7261FB09-CC71-DF01-C101-14D7672C3F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63926" y="1809751"/>
            <a:ext cx="65246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buClrTx/>
              <a:buSzTx/>
              <a:buNone/>
            </a:pPr>
            <a:r>
              <a:rPr kumimoji="1" lang="en-US" altLang="zh-CN" sz="1800" b="1">
                <a:solidFill>
                  <a:srgbClr val="333399"/>
                </a:solidFill>
                <a:latin typeface="Times New Roman" panose="02020603050405020304" pitchFamily="18" charset="0"/>
              </a:rPr>
              <a:t>B</a:t>
            </a:r>
          </a:p>
        </p:txBody>
      </p:sp>
      <p:sp>
        <p:nvSpPr>
          <p:cNvPr id="16398" name="Text Box 13">
            <a:extLst>
              <a:ext uri="{FF2B5EF4-FFF2-40B4-BE49-F238E27FC236}">
                <a16:creationId xmlns:a16="http://schemas.microsoft.com/office/drawing/2014/main" id="{9E522B78-E294-2BBB-AB53-60EC2B7C21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64101" y="1809751"/>
            <a:ext cx="65246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buClrTx/>
              <a:buSzTx/>
              <a:buNone/>
            </a:pPr>
            <a:r>
              <a:rPr kumimoji="1" lang="en-US" altLang="zh-CN" sz="1800" b="1">
                <a:solidFill>
                  <a:srgbClr val="333399"/>
                </a:solidFill>
                <a:latin typeface="Times New Roman" panose="02020603050405020304" pitchFamily="18" charset="0"/>
              </a:rPr>
              <a:t>C</a:t>
            </a:r>
          </a:p>
        </p:txBody>
      </p:sp>
      <p:sp>
        <p:nvSpPr>
          <p:cNvPr id="16399" name="Text Box 14">
            <a:extLst>
              <a:ext uri="{FF2B5EF4-FFF2-40B4-BE49-F238E27FC236}">
                <a16:creationId xmlns:a16="http://schemas.microsoft.com/office/drawing/2014/main" id="{44702F85-9BD0-20E8-2220-F7E55BDB15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0" y="1905001"/>
            <a:ext cx="5588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buClrTx/>
              <a:buSzTx/>
              <a:buNone/>
            </a:pPr>
            <a:r>
              <a:rPr kumimoji="1" lang="en-US" altLang="zh-CN" sz="1800" b="1">
                <a:solidFill>
                  <a:srgbClr val="333399"/>
                </a:solidFill>
                <a:latin typeface="Times New Roman" panose="02020603050405020304" pitchFamily="18" charset="0"/>
              </a:rPr>
              <a:t>D</a:t>
            </a:r>
          </a:p>
        </p:txBody>
      </p:sp>
      <p:sp>
        <p:nvSpPr>
          <p:cNvPr id="16400" name="Text Box 15">
            <a:extLst>
              <a:ext uri="{FF2B5EF4-FFF2-40B4-BE49-F238E27FC236}">
                <a16:creationId xmlns:a16="http://schemas.microsoft.com/office/drawing/2014/main" id="{4C6BCD92-544D-66AA-9D2F-F857DC4510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31000" y="0"/>
            <a:ext cx="6540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buClrTx/>
              <a:buSzTx/>
              <a:buNone/>
            </a:pPr>
            <a:r>
              <a:rPr kumimoji="1" lang="en-US" altLang="zh-CN" sz="2400" b="1">
                <a:solidFill>
                  <a:srgbClr val="006666"/>
                </a:solidFill>
                <a:latin typeface="Times New Roman" panose="02020603050405020304" pitchFamily="18" charset="0"/>
              </a:rPr>
              <a:t>P</a:t>
            </a:r>
            <a:r>
              <a:rPr kumimoji="1" lang="en-US" altLang="zh-CN" sz="1600" b="1">
                <a:solidFill>
                  <a:srgbClr val="006666"/>
                </a:solidFill>
                <a:latin typeface="Times New Roman" panose="02020603050405020304" pitchFamily="18" charset="0"/>
              </a:rPr>
              <a:t>1</a:t>
            </a:r>
            <a:endParaRPr kumimoji="1" lang="en-US" altLang="zh-CN" sz="1800" b="1">
              <a:solidFill>
                <a:srgbClr val="006666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401" name="Text Box 16">
            <a:extLst>
              <a:ext uri="{FF2B5EF4-FFF2-40B4-BE49-F238E27FC236}">
                <a16:creationId xmlns:a16="http://schemas.microsoft.com/office/drawing/2014/main" id="{858E593A-42B5-2652-0BFB-49F514AFA4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70264" y="381000"/>
            <a:ext cx="8397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buClrTx/>
              <a:buSzTx/>
              <a:buNone/>
            </a:pPr>
            <a:r>
              <a:rPr kumimoji="1" lang="en-US" altLang="zh-CN" sz="2400" b="1">
                <a:solidFill>
                  <a:srgbClr val="006666"/>
                </a:solidFill>
                <a:latin typeface="Times New Roman" panose="02020603050405020304" pitchFamily="18" charset="0"/>
              </a:rPr>
              <a:t>P</a:t>
            </a:r>
            <a:r>
              <a:rPr kumimoji="1" lang="en-US" altLang="zh-CN" sz="1800" b="1">
                <a:solidFill>
                  <a:srgbClr val="006666"/>
                </a:solidFill>
                <a:latin typeface="Times New Roman" panose="02020603050405020304" pitchFamily="18" charset="0"/>
              </a:rPr>
              <a:t>2</a:t>
            </a:r>
          </a:p>
        </p:txBody>
      </p:sp>
      <p:sp>
        <p:nvSpPr>
          <p:cNvPr id="16402" name="Text Box 17">
            <a:extLst>
              <a:ext uri="{FF2B5EF4-FFF2-40B4-BE49-F238E27FC236}">
                <a16:creationId xmlns:a16="http://schemas.microsoft.com/office/drawing/2014/main" id="{42583FE5-739C-D0EA-9CCF-973F5A925B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7764" y="304800"/>
            <a:ext cx="7461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buClrTx/>
              <a:buSzTx/>
              <a:buNone/>
            </a:pPr>
            <a:r>
              <a:rPr kumimoji="1" lang="en-US" altLang="zh-CN" sz="2400" b="1">
                <a:solidFill>
                  <a:srgbClr val="006666"/>
                </a:solidFill>
                <a:latin typeface="Times New Roman" panose="02020603050405020304" pitchFamily="18" charset="0"/>
              </a:rPr>
              <a:t>P</a:t>
            </a:r>
            <a:r>
              <a:rPr kumimoji="1" lang="en-US" altLang="zh-CN" sz="1600" b="1">
                <a:solidFill>
                  <a:srgbClr val="006666"/>
                </a:solidFill>
                <a:latin typeface="Times New Roman" panose="02020603050405020304" pitchFamily="18" charset="0"/>
              </a:rPr>
              <a:t>3</a:t>
            </a:r>
            <a:endParaRPr kumimoji="1" lang="en-US" altLang="zh-CN" sz="1800" b="1">
              <a:solidFill>
                <a:srgbClr val="006666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403" name="Text Box 18">
            <a:extLst>
              <a:ext uri="{FF2B5EF4-FFF2-40B4-BE49-F238E27FC236}">
                <a16:creationId xmlns:a16="http://schemas.microsoft.com/office/drawing/2014/main" id="{804156D6-7229-717C-D1A1-8A4ACB242A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70950" y="609600"/>
            <a:ext cx="6540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buClrTx/>
              <a:buSzTx/>
              <a:buNone/>
            </a:pPr>
            <a:r>
              <a:rPr kumimoji="1" lang="en-US" altLang="zh-CN" sz="2400" b="1">
                <a:solidFill>
                  <a:srgbClr val="006666"/>
                </a:solidFill>
                <a:latin typeface="Times New Roman" panose="02020603050405020304" pitchFamily="18" charset="0"/>
              </a:rPr>
              <a:t>P</a:t>
            </a:r>
            <a:r>
              <a:rPr kumimoji="1" lang="en-US" altLang="zh-CN" sz="1600" b="1">
                <a:solidFill>
                  <a:srgbClr val="006666"/>
                </a:solidFill>
                <a:latin typeface="Times New Roman" panose="02020603050405020304" pitchFamily="18" charset="0"/>
              </a:rPr>
              <a:t>4</a:t>
            </a:r>
            <a:endParaRPr kumimoji="1" lang="en-US" altLang="zh-CN" sz="1800" b="1">
              <a:solidFill>
                <a:srgbClr val="006666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404" name="Text Box 19">
            <a:extLst>
              <a:ext uri="{FF2B5EF4-FFF2-40B4-BE49-F238E27FC236}">
                <a16:creationId xmlns:a16="http://schemas.microsoft.com/office/drawing/2014/main" id="{8621B62B-3A6D-9786-8F66-DE2EBB3FF4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0789" y="649289"/>
            <a:ext cx="4667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buClrTx/>
              <a:buSzTx/>
              <a:buNone/>
            </a:pPr>
            <a:r>
              <a:rPr kumimoji="1" lang="en-US" altLang="zh-CN" sz="2000" b="1">
                <a:solidFill>
                  <a:srgbClr val="333399"/>
                </a:solidFill>
                <a:latin typeface="Times New Roman" panose="02020603050405020304" pitchFamily="18" charset="0"/>
              </a:rPr>
              <a:t>n</a:t>
            </a:r>
            <a:endParaRPr kumimoji="1" lang="en-US" altLang="zh-CN" sz="1600" b="1">
              <a:solidFill>
                <a:srgbClr val="333399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405" name="Arc 20">
            <a:extLst>
              <a:ext uri="{FF2B5EF4-FFF2-40B4-BE49-F238E27FC236}">
                <a16:creationId xmlns:a16="http://schemas.microsoft.com/office/drawing/2014/main" id="{FA93A00A-52F8-A9A0-B04E-65D6C28E98E3}"/>
              </a:ext>
            </a:extLst>
          </p:cNvPr>
          <p:cNvSpPr>
            <a:spLocks/>
          </p:cNvSpPr>
          <p:nvPr/>
        </p:nvSpPr>
        <p:spPr bwMode="auto">
          <a:xfrm rot="3787183" flipV="1">
            <a:off x="7336632" y="1107282"/>
            <a:ext cx="539750" cy="465137"/>
          </a:xfrm>
          <a:custGeom>
            <a:avLst/>
            <a:gdLst>
              <a:gd name="T0" fmla="*/ 2147483646 w 43200"/>
              <a:gd name="T1" fmla="*/ 2147483646 h 42312"/>
              <a:gd name="T2" fmla="*/ 2147483646 w 43200"/>
              <a:gd name="T3" fmla="*/ 2147483646 h 42312"/>
              <a:gd name="T4" fmla="*/ 2147483646 w 43200"/>
              <a:gd name="T5" fmla="*/ 2147483646 h 42312"/>
              <a:gd name="T6" fmla="*/ 0 60000 65536"/>
              <a:gd name="T7" fmla="*/ 0 60000 65536"/>
              <a:gd name="T8" fmla="*/ 0 60000 65536"/>
              <a:gd name="T9" fmla="*/ 0 w 43200"/>
              <a:gd name="T10" fmla="*/ 0 h 42312"/>
              <a:gd name="T11" fmla="*/ 43200 w 43200"/>
              <a:gd name="T12" fmla="*/ 42312 h 4231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3200" h="42312" fill="none" extrusionOk="0">
                <a:moveTo>
                  <a:pt x="15469" y="42311"/>
                </a:moveTo>
                <a:cubicBezTo>
                  <a:pt x="6294" y="39595"/>
                  <a:pt x="0" y="31168"/>
                  <a:pt x="0" y="21600"/>
                </a:cubicBezTo>
                <a:cubicBezTo>
                  <a:pt x="0" y="9670"/>
                  <a:pt x="9670" y="0"/>
                  <a:pt x="21600" y="0"/>
                </a:cubicBezTo>
                <a:cubicBezTo>
                  <a:pt x="33529" y="0"/>
                  <a:pt x="43200" y="9670"/>
                  <a:pt x="43200" y="21600"/>
                </a:cubicBezTo>
                <a:cubicBezTo>
                  <a:pt x="43200" y="22553"/>
                  <a:pt x="43136" y="23506"/>
                  <a:pt x="43010" y="24451"/>
                </a:cubicBezTo>
              </a:path>
              <a:path w="43200" h="42312" stroke="0" extrusionOk="0">
                <a:moveTo>
                  <a:pt x="15469" y="42311"/>
                </a:moveTo>
                <a:cubicBezTo>
                  <a:pt x="6294" y="39595"/>
                  <a:pt x="0" y="31168"/>
                  <a:pt x="0" y="21600"/>
                </a:cubicBezTo>
                <a:cubicBezTo>
                  <a:pt x="0" y="9670"/>
                  <a:pt x="9670" y="0"/>
                  <a:pt x="21600" y="0"/>
                </a:cubicBezTo>
                <a:cubicBezTo>
                  <a:pt x="33529" y="0"/>
                  <a:pt x="43200" y="9670"/>
                  <a:pt x="43200" y="21600"/>
                </a:cubicBezTo>
                <a:cubicBezTo>
                  <a:pt x="43200" y="22553"/>
                  <a:pt x="43136" y="23506"/>
                  <a:pt x="43010" y="24451"/>
                </a:cubicBezTo>
                <a:lnTo>
                  <a:pt x="21600" y="21600"/>
                </a:lnTo>
                <a:lnTo>
                  <a:pt x="15469" y="42311"/>
                </a:lnTo>
                <a:close/>
              </a:path>
            </a:pathLst>
          </a:custGeom>
          <a:noFill/>
          <a:ln w="38100">
            <a:solidFill>
              <a:schemeClr val="accent2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  <a:latin typeface="Tahom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16406" name="Arc 21">
            <a:extLst>
              <a:ext uri="{FF2B5EF4-FFF2-40B4-BE49-F238E27FC236}">
                <a16:creationId xmlns:a16="http://schemas.microsoft.com/office/drawing/2014/main" id="{36ABAF65-392B-E1AB-2DED-4D3F5A09F046}"/>
              </a:ext>
            </a:extLst>
          </p:cNvPr>
          <p:cNvSpPr>
            <a:spLocks/>
          </p:cNvSpPr>
          <p:nvPr/>
        </p:nvSpPr>
        <p:spPr bwMode="auto">
          <a:xfrm flipH="1">
            <a:off x="8077200" y="914401"/>
            <a:ext cx="184150" cy="506413"/>
          </a:xfrm>
          <a:custGeom>
            <a:avLst/>
            <a:gdLst>
              <a:gd name="T0" fmla="*/ 0 w 27050"/>
              <a:gd name="T1" fmla="*/ 2147483646 h 21600"/>
              <a:gd name="T2" fmla="*/ 2147483646 w 27050"/>
              <a:gd name="T3" fmla="*/ 2147483646 h 21600"/>
              <a:gd name="T4" fmla="*/ 2147483646 w 27050"/>
              <a:gd name="T5" fmla="*/ 2147483646 h 21600"/>
              <a:gd name="T6" fmla="*/ 0 60000 65536"/>
              <a:gd name="T7" fmla="*/ 0 60000 65536"/>
              <a:gd name="T8" fmla="*/ 0 60000 65536"/>
              <a:gd name="T9" fmla="*/ 0 w 27050"/>
              <a:gd name="T10" fmla="*/ 0 h 21600"/>
              <a:gd name="T11" fmla="*/ 27050 w 2705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7050" h="21600" fill="none" extrusionOk="0">
                <a:moveTo>
                  <a:pt x="-1" y="698"/>
                </a:moveTo>
                <a:cubicBezTo>
                  <a:pt x="1779" y="234"/>
                  <a:pt x="3610" y="-1"/>
                  <a:pt x="5450" y="0"/>
                </a:cubicBezTo>
                <a:cubicBezTo>
                  <a:pt x="17379" y="0"/>
                  <a:pt x="27050" y="9670"/>
                  <a:pt x="27050" y="21600"/>
                </a:cubicBezTo>
              </a:path>
              <a:path w="27050" h="21600" stroke="0" extrusionOk="0">
                <a:moveTo>
                  <a:pt x="-1" y="698"/>
                </a:moveTo>
                <a:cubicBezTo>
                  <a:pt x="1779" y="234"/>
                  <a:pt x="3610" y="-1"/>
                  <a:pt x="5450" y="0"/>
                </a:cubicBezTo>
                <a:cubicBezTo>
                  <a:pt x="17379" y="0"/>
                  <a:pt x="27050" y="9670"/>
                  <a:pt x="27050" y="21600"/>
                </a:cubicBezTo>
                <a:lnTo>
                  <a:pt x="5450" y="21600"/>
                </a:lnTo>
                <a:lnTo>
                  <a:pt x="-1" y="698"/>
                </a:lnTo>
                <a:close/>
              </a:path>
            </a:pathLst>
          </a:cu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  <a:latin typeface="Tahom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16407" name="Arc 22">
            <a:extLst>
              <a:ext uri="{FF2B5EF4-FFF2-40B4-BE49-F238E27FC236}">
                <a16:creationId xmlns:a16="http://schemas.microsoft.com/office/drawing/2014/main" id="{1A32978D-5188-0A59-8A4C-F344A34B7EEF}"/>
              </a:ext>
            </a:extLst>
          </p:cNvPr>
          <p:cNvSpPr>
            <a:spLocks/>
          </p:cNvSpPr>
          <p:nvPr/>
        </p:nvSpPr>
        <p:spPr bwMode="auto">
          <a:xfrm flipH="1">
            <a:off x="4724400" y="838201"/>
            <a:ext cx="185738" cy="506413"/>
          </a:xfrm>
          <a:custGeom>
            <a:avLst/>
            <a:gdLst>
              <a:gd name="T0" fmla="*/ 0 w 27050"/>
              <a:gd name="T1" fmla="*/ 2147483646 h 21600"/>
              <a:gd name="T2" fmla="*/ 2147483646 w 27050"/>
              <a:gd name="T3" fmla="*/ 2147483646 h 21600"/>
              <a:gd name="T4" fmla="*/ 2147483646 w 27050"/>
              <a:gd name="T5" fmla="*/ 2147483646 h 21600"/>
              <a:gd name="T6" fmla="*/ 0 60000 65536"/>
              <a:gd name="T7" fmla="*/ 0 60000 65536"/>
              <a:gd name="T8" fmla="*/ 0 60000 65536"/>
              <a:gd name="T9" fmla="*/ 0 w 27050"/>
              <a:gd name="T10" fmla="*/ 0 h 21600"/>
              <a:gd name="T11" fmla="*/ 27050 w 2705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7050" h="21600" fill="none" extrusionOk="0">
                <a:moveTo>
                  <a:pt x="-1" y="698"/>
                </a:moveTo>
                <a:cubicBezTo>
                  <a:pt x="1779" y="234"/>
                  <a:pt x="3610" y="-1"/>
                  <a:pt x="5450" y="0"/>
                </a:cubicBezTo>
                <a:cubicBezTo>
                  <a:pt x="17379" y="0"/>
                  <a:pt x="27050" y="9670"/>
                  <a:pt x="27050" y="21600"/>
                </a:cubicBezTo>
              </a:path>
              <a:path w="27050" h="21600" stroke="0" extrusionOk="0">
                <a:moveTo>
                  <a:pt x="-1" y="698"/>
                </a:moveTo>
                <a:cubicBezTo>
                  <a:pt x="1779" y="234"/>
                  <a:pt x="3610" y="-1"/>
                  <a:pt x="5450" y="0"/>
                </a:cubicBezTo>
                <a:cubicBezTo>
                  <a:pt x="17379" y="0"/>
                  <a:pt x="27050" y="9670"/>
                  <a:pt x="27050" y="21600"/>
                </a:cubicBezTo>
                <a:lnTo>
                  <a:pt x="5450" y="21600"/>
                </a:lnTo>
                <a:lnTo>
                  <a:pt x="-1" y="698"/>
                </a:lnTo>
                <a:close/>
              </a:path>
            </a:pathLst>
          </a:cu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  <a:latin typeface="Tahom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441367" name="Text Box 23">
            <a:extLst>
              <a:ext uri="{FF2B5EF4-FFF2-40B4-BE49-F238E27FC236}">
                <a16:creationId xmlns:a16="http://schemas.microsoft.com/office/drawing/2014/main" id="{77C17DA0-AF46-85DE-25C7-4DD42F840C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24113" y="4437063"/>
            <a:ext cx="3200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buClrTx/>
              <a:buSzTx/>
              <a:buNone/>
            </a:pPr>
            <a:r>
              <a:rPr kumimoji="1" lang="zh-CN" altLang="en-US" sz="2400" b="1">
                <a:solidFill>
                  <a:srgbClr val="000000"/>
                </a:solidFill>
                <a:latin typeface="Times New Roman" panose="02020603050405020304" pitchFamily="18" charset="0"/>
              </a:rPr>
              <a:t>解</a:t>
            </a:r>
            <a:r>
              <a:rPr kumimoji="1" lang="en-US" altLang="zh-CN" sz="2400" b="1">
                <a:solidFill>
                  <a:srgbClr val="000000"/>
                </a:solidFill>
                <a:latin typeface="Times New Roman" panose="02020603050405020304" pitchFamily="18" charset="0"/>
              </a:rPr>
              <a:t>:   (1)</a:t>
            </a:r>
            <a:r>
              <a:rPr kumimoji="1" lang="zh-CN" altLang="en-US" sz="2400" b="1">
                <a:solidFill>
                  <a:srgbClr val="000000"/>
                </a:solidFill>
                <a:latin typeface="Times New Roman" panose="02020603050405020304" pitchFamily="18" charset="0"/>
              </a:rPr>
              <a:t>计算外力偶矩</a:t>
            </a:r>
            <a:endParaRPr kumimoji="1" lang="zh-CN" altLang="en-US" sz="16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grpSp>
        <p:nvGrpSpPr>
          <p:cNvPr id="2" name="Group 24">
            <a:extLst>
              <a:ext uri="{FF2B5EF4-FFF2-40B4-BE49-F238E27FC236}">
                <a16:creationId xmlns:a16="http://schemas.microsoft.com/office/drawing/2014/main" id="{05D96F70-5017-5CA8-979E-391AE69CA495}"/>
              </a:ext>
            </a:extLst>
          </p:cNvPr>
          <p:cNvGrpSpPr>
            <a:grpSpLocks/>
          </p:cNvGrpSpPr>
          <p:nvPr/>
        </p:nvGrpSpPr>
        <p:grpSpPr bwMode="auto">
          <a:xfrm>
            <a:off x="2351088" y="2205038"/>
            <a:ext cx="6019800" cy="1803400"/>
            <a:chOff x="528" y="1322"/>
            <a:chExt cx="3792" cy="1136"/>
          </a:xfrm>
        </p:grpSpPr>
        <p:sp>
          <p:nvSpPr>
            <p:cNvPr id="16412" name="Text Box 25">
              <a:extLst>
                <a:ext uri="{FF2B5EF4-FFF2-40B4-BE49-F238E27FC236}">
                  <a16:creationId xmlns:a16="http://schemas.microsoft.com/office/drawing/2014/main" id="{0F8A90F0-E0C5-5AAB-98F6-9551F702B67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62" y="1322"/>
              <a:ext cx="41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50000"/>
                </a:spcBef>
                <a:spcAft>
                  <a:spcPct val="0"/>
                </a:spcAft>
                <a:buClrTx/>
                <a:buSzTx/>
                <a:buNone/>
              </a:pPr>
              <a:r>
                <a:rPr kumimoji="1" lang="en-US" altLang="zh-CN" sz="1800" b="1">
                  <a:solidFill>
                    <a:srgbClr val="333399"/>
                  </a:solidFill>
                  <a:latin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16413" name="Text Box 26">
              <a:extLst>
                <a:ext uri="{FF2B5EF4-FFF2-40B4-BE49-F238E27FC236}">
                  <a16:creationId xmlns:a16="http://schemas.microsoft.com/office/drawing/2014/main" id="{B3FBBDCF-4D78-A7D6-26C6-D9D0FAA784F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64" y="1632"/>
              <a:ext cx="1176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50000"/>
                </a:spcBef>
                <a:spcAft>
                  <a:spcPct val="0"/>
                </a:spcAft>
                <a:buClrTx/>
                <a:buSzTx/>
                <a:buNone/>
              </a:pPr>
              <a:endParaRPr kumimoji="1" lang="zh-CN" altLang="zh-CN" sz="1600" b="1">
                <a:solidFill>
                  <a:srgbClr val="333399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6414" name="Text Box 27">
              <a:extLst>
                <a:ext uri="{FF2B5EF4-FFF2-40B4-BE49-F238E27FC236}">
                  <a16:creationId xmlns:a16="http://schemas.microsoft.com/office/drawing/2014/main" id="{0E1B3AAA-A2EE-3B55-6F2D-49EC950B287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23" y="2202"/>
              <a:ext cx="287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50000"/>
                </a:spcBef>
                <a:spcAft>
                  <a:spcPct val="0"/>
                </a:spcAft>
                <a:buClrTx/>
                <a:buSzTx/>
                <a:buNone/>
              </a:pPr>
              <a:r>
                <a:rPr kumimoji="1" lang="en-US" altLang="zh-CN" sz="2000" b="1">
                  <a:solidFill>
                    <a:srgbClr val="333399"/>
                  </a:solidFill>
                  <a:latin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16415" name="Text Box 28">
              <a:extLst>
                <a:ext uri="{FF2B5EF4-FFF2-40B4-BE49-F238E27FC236}">
                  <a16:creationId xmlns:a16="http://schemas.microsoft.com/office/drawing/2014/main" id="{727B7FFA-A034-4291-8D2B-3851543857C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00" y="2202"/>
              <a:ext cx="28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50000"/>
                </a:spcBef>
                <a:spcAft>
                  <a:spcPct val="0"/>
                </a:spcAft>
                <a:buClrTx/>
                <a:buSzTx/>
                <a:buNone/>
              </a:pPr>
              <a:r>
                <a:rPr kumimoji="1" lang="en-US" altLang="zh-CN" sz="2000" b="1">
                  <a:solidFill>
                    <a:srgbClr val="333399"/>
                  </a:solidFill>
                  <a:latin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16416" name="Text Box 29">
              <a:extLst>
                <a:ext uri="{FF2B5EF4-FFF2-40B4-BE49-F238E27FC236}">
                  <a16:creationId xmlns:a16="http://schemas.microsoft.com/office/drawing/2014/main" id="{964C6C23-0100-5701-67C1-0FBB2E3DA5F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84" y="2202"/>
              <a:ext cx="28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50000"/>
                </a:spcBef>
                <a:spcAft>
                  <a:spcPct val="0"/>
                </a:spcAft>
                <a:buClrTx/>
                <a:buSzTx/>
                <a:buNone/>
              </a:pPr>
              <a:r>
                <a:rPr kumimoji="1" lang="en-US" altLang="zh-CN" sz="2000" b="1">
                  <a:solidFill>
                    <a:srgbClr val="333399"/>
                  </a:solidFill>
                  <a:latin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16417" name="Text Box 30">
              <a:extLst>
                <a:ext uri="{FF2B5EF4-FFF2-40B4-BE49-F238E27FC236}">
                  <a16:creationId xmlns:a16="http://schemas.microsoft.com/office/drawing/2014/main" id="{2CC8B35A-8B9D-A73E-512C-36DCD4CC150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44" y="2208"/>
              <a:ext cx="342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50000"/>
                </a:spcBef>
                <a:spcAft>
                  <a:spcPct val="0"/>
                </a:spcAft>
                <a:buClrTx/>
                <a:buSzTx/>
                <a:buNone/>
              </a:pPr>
              <a:r>
                <a:rPr kumimoji="1" lang="en-US" altLang="zh-CN" sz="2000" b="1">
                  <a:solidFill>
                    <a:srgbClr val="333399"/>
                  </a:solidFill>
                  <a:latin typeface="Times New Roman" panose="02020603050405020304" pitchFamily="18" charset="0"/>
                </a:rPr>
                <a:t>D</a:t>
              </a:r>
            </a:p>
          </p:txBody>
        </p:sp>
        <p:graphicFrame>
          <p:nvGraphicFramePr>
            <p:cNvPr id="16418" name="Object 31">
              <a:extLst>
                <a:ext uri="{FF2B5EF4-FFF2-40B4-BE49-F238E27FC236}">
                  <a16:creationId xmlns:a16="http://schemas.microsoft.com/office/drawing/2014/main" id="{CEADBCC8-C88D-B095-7644-4483FC5C50C6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784" y="1488"/>
            <a:ext cx="356" cy="26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" imgW="247541" imgH="247591" progId="Equation.3">
                    <p:embed/>
                  </p:oleObj>
                </mc:Choice>
                <mc:Fallback>
                  <p:oleObj name="Equation" r:id="rId3" imgW="247541" imgH="247591" progId="Equation.3">
                    <p:embed/>
                    <p:pic>
                      <p:nvPicPr>
                        <p:cNvPr id="16418" name="Object 31">
                          <a:extLst>
                            <a:ext uri="{FF2B5EF4-FFF2-40B4-BE49-F238E27FC236}">
                              <a16:creationId xmlns:a16="http://schemas.microsoft.com/office/drawing/2014/main" id="{CEADBCC8-C88D-B095-7644-4483FC5C50C6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84" y="1488"/>
                          <a:ext cx="356" cy="26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6419" name="Object 32">
              <a:extLst>
                <a:ext uri="{FF2B5EF4-FFF2-40B4-BE49-F238E27FC236}">
                  <a16:creationId xmlns:a16="http://schemas.microsoft.com/office/drawing/2014/main" id="{BA2D1DE8-B0EE-60BF-110A-622B145E7121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104" y="1516"/>
            <a:ext cx="390" cy="29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5" imgW="257405" imgH="247591" progId="Equation.3">
                    <p:embed/>
                  </p:oleObj>
                </mc:Choice>
                <mc:Fallback>
                  <p:oleObj name="Equation" r:id="rId5" imgW="257405" imgH="247591" progId="Equation.3">
                    <p:embed/>
                    <p:pic>
                      <p:nvPicPr>
                        <p:cNvPr id="16419" name="Object 32">
                          <a:extLst>
                            <a:ext uri="{FF2B5EF4-FFF2-40B4-BE49-F238E27FC236}">
                              <a16:creationId xmlns:a16="http://schemas.microsoft.com/office/drawing/2014/main" id="{BA2D1DE8-B0EE-60BF-110A-622B145E7121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04" y="1516"/>
                          <a:ext cx="390" cy="29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6420" name="Object 33">
              <a:extLst>
                <a:ext uri="{FF2B5EF4-FFF2-40B4-BE49-F238E27FC236}">
                  <a16:creationId xmlns:a16="http://schemas.microsoft.com/office/drawing/2014/main" id="{2E76366A-2D5B-0E4E-5C7A-E9DBA01C2E7F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161" y="1488"/>
            <a:ext cx="285" cy="3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7" imgW="247541" imgH="247591" progId="Equation.3">
                    <p:embed/>
                  </p:oleObj>
                </mc:Choice>
                <mc:Fallback>
                  <p:oleObj name="Equation" r:id="rId7" imgW="247541" imgH="247591" progId="Equation.3">
                    <p:embed/>
                    <p:pic>
                      <p:nvPicPr>
                        <p:cNvPr id="16420" name="Object 33">
                          <a:extLst>
                            <a:ext uri="{FF2B5EF4-FFF2-40B4-BE49-F238E27FC236}">
                              <a16:creationId xmlns:a16="http://schemas.microsoft.com/office/drawing/2014/main" id="{2E76366A-2D5B-0E4E-5C7A-E9DBA01C2E7F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161" y="1488"/>
                          <a:ext cx="285" cy="3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6421" name="Object 34">
              <a:extLst>
                <a:ext uri="{FF2B5EF4-FFF2-40B4-BE49-F238E27FC236}">
                  <a16:creationId xmlns:a16="http://schemas.microsoft.com/office/drawing/2014/main" id="{E77E9B43-A926-F0DF-08CE-6DF6DE46740F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032" y="1488"/>
            <a:ext cx="288" cy="25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公式" r:id="rId9" imgW="342893" imgH="285574" progId="Equation.3">
                    <p:embed/>
                  </p:oleObj>
                </mc:Choice>
                <mc:Fallback>
                  <p:oleObj name="公式" r:id="rId9" imgW="342893" imgH="285574" progId="Equation.3">
                    <p:embed/>
                    <p:pic>
                      <p:nvPicPr>
                        <p:cNvPr id="16421" name="Object 34">
                          <a:extLst>
                            <a:ext uri="{FF2B5EF4-FFF2-40B4-BE49-F238E27FC236}">
                              <a16:creationId xmlns:a16="http://schemas.microsoft.com/office/drawing/2014/main" id="{E77E9B43-A926-F0DF-08CE-6DF6DE46740F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032" y="1488"/>
                          <a:ext cx="288" cy="25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6422" name="Text Box 35">
              <a:extLst>
                <a:ext uri="{FF2B5EF4-FFF2-40B4-BE49-F238E27FC236}">
                  <a16:creationId xmlns:a16="http://schemas.microsoft.com/office/drawing/2014/main" id="{C016A1AD-21B6-6B6C-8F6C-C407F2CC7B8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8" y="2064"/>
              <a:ext cx="399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50000"/>
                </a:spcBef>
                <a:spcAft>
                  <a:spcPct val="0"/>
                </a:spcAft>
                <a:buClrTx/>
                <a:buSzTx/>
                <a:buNone/>
              </a:pPr>
              <a:endParaRPr kumimoji="1" lang="zh-CN" altLang="zh-CN" sz="2000" b="1">
                <a:solidFill>
                  <a:srgbClr val="333399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6423" name="Arc 36">
              <a:extLst>
                <a:ext uri="{FF2B5EF4-FFF2-40B4-BE49-F238E27FC236}">
                  <a16:creationId xmlns:a16="http://schemas.microsoft.com/office/drawing/2014/main" id="{91E15F10-2FB7-C961-9C69-54E6D9C14050}"/>
                </a:ext>
              </a:extLst>
            </p:cNvPr>
            <p:cNvSpPr>
              <a:spLocks/>
            </p:cNvSpPr>
            <p:nvPr/>
          </p:nvSpPr>
          <p:spPr bwMode="auto">
            <a:xfrm rot="5375762" flipV="1">
              <a:off x="1263" y="1857"/>
              <a:ext cx="483" cy="225"/>
            </a:xfrm>
            <a:custGeom>
              <a:avLst/>
              <a:gdLst>
                <a:gd name="T0" fmla="*/ 0 w 42682"/>
                <a:gd name="T1" fmla="*/ 0 h 21600"/>
                <a:gd name="T2" fmla="*/ 0 w 42682"/>
                <a:gd name="T3" fmla="*/ 0 h 21600"/>
                <a:gd name="T4" fmla="*/ 0 w 42682"/>
                <a:gd name="T5" fmla="*/ 0 h 21600"/>
                <a:gd name="T6" fmla="*/ 0 60000 65536"/>
                <a:gd name="T7" fmla="*/ 0 60000 65536"/>
                <a:gd name="T8" fmla="*/ 0 60000 65536"/>
                <a:gd name="T9" fmla="*/ 0 w 42682"/>
                <a:gd name="T10" fmla="*/ 0 h 21600"/>
                <a:gd name="T11" fmla="*/ 42682 w 42682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2682" h="21600" fill="none" extrusionOk="0">
                  <a:moveTo>
                    <a:pt x="0" y="18256"/>
                  </a:moveTo>
                  <a:cubicBezTo>
                    <a:pt x="1647" y="7746"/>
                    <a:pt x="10701" y="-1"/>
                    <a:pt x="21340" y="0"/>
                  </a:cubicBezTo>
                  <a:cubicBezTo>
                    <a:pt x="31984" y="0"/>
                    <a:pt x="41041" y="7754"/>
                    <a:pt x="42681" y="18271"/>
                  </a:cubicBezTo>
                </a:path>
                <a:path w="42682" h="21600" stroke="0" extrusionOk="0">
                  <a:moveTo>
                    <a:pt x="0" y="18256"/>
                  </a:moveTo>
                  <a:cubicBezTo>
                    <a:pt x="1647" y="7746"/>
                    <a:pt x="10701" y="-1"/>
                    <a:pt x="21340" y="0"/>
                  </a:cubicBezTo>
                  <a:cubicBezTo>
                    <a:pt x="31984" y="0"/>
                    <a:pt x="41041" y="7754"/>
                    <a:pt x="42681" y="18271"/>
                  </a:cubicBezTo>
                  <a:lnTo>
                    <a:pt x="21340" y="21600"/>
                  </a:lnTo>
                  <a:lnTo>
                    <a:pt x="0" y="18256"/>
                  </a:lnTo>
                  <a:close/>
                </a:path>
              </a:pathLst>
            </a:custGeom>
            <a:noFill/>
            <a:ln w="28575">
              <a:solidFill>
                <a:srgbClr val="FF33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6424" name="AutoShape 37">
              <a:extLst>
                <a:ext uri="{FF2B5EF4-FFF2-40B4-BE49-F238E27FC236}">
                  <a16:creationId xmlns:a16="http://schemas.microsoft.com/office/drawing/2014/main" id="{42DD9F96-C442-A908-E40A-9E5C3BD7CD2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390377">
              <a:off x="2644" y="612"/>
              <a:ext cx="183" cy="2689"/>
            </a:xfrm>
            <a:prstGeom prst="can">
              <a:avLst>
                <a:gd name="adj" fmla="val 86395"/>
              </a:avLst>
            </a:prstGeom>
            <a:solidFill>
              <a:schemeClr val="accent1"/>
            </a:solidFill>
            <a:ln w="28575">
              <a:solidFill>
                <a:srgbClr val="006666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None/>
              </a:pPr>
              <a:endParaRPr lang="zh-CN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16425" name="Arc 38">
              <a:extLst>
                <a:ext uri="{FF2B5EF4-FFF2-40B4-BE49-F238E27FC236}">
                  <a16:creationId xmlns:a16="http://schemas.microsoft.com/office/drawing/2014/main" id="{A9E8473C-D014-9F28-9EDF-F24E9087427E}"/>
                </a:ext>
              </a:extLst>
            </p:cNvPr>
            <p:cNvSpPr>
              <a:spLocks/>
            </p:cNvSpPr>
            <p:nvPr/>
          </p:nvSpPr>
          <p:spPr bwMode="auto">
            <a:xfrm rot="5375762" flipV="1">
              <a:off x="1747" y="1858"/>
              <a:ext cx="483" cy="225"/>
            </a:xfrm>
            <a:custGeom>
              <a:avLst/>
              <a:gdLst>
                <a:gd name="T0" fmla="*/ 0 w 42682"/>
                <a:gd name="T1" fmla="*/ 0 h 21600"/>
                <a:gd name="T2" fmla="*/ 0 w 42682"/>
                <a:gd name="T3" fmla="*/ 0 h 21600"/>
                <a:gd name="T4" fmla="*/ 0 w 42682"/>
                <a:gd name="T5" fmla="*/ 0 h 21600"/>
                <a:gd name="T6" fmla="*/ 0 60000 65536"/>
                <a:gd name="T7" fmla="*/ 0 60000 65536"/>
                <a:gd name="T8" fmla="*/ 0 60000 65536"/>
                <a:gd name="T9" fmla="*/ 0 w 42682"/>
                <a:gd name="T10" fmla="*/ 0 h 21600"/>
                <a:gd name="T11" fmla="*/ 42682 w 42682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2682" h="21600" fill="none" extrusionOk="0">
                  <a:moveTo>
                    <a:pt x="0" y="18256"/>
                  </a:moveTo>
                  <a:cubicBezTo>
                    <a:pt x="1647" y="7746"/>
                    <a:pt x="10701" y="-1"/>
                    <a:pt x="21340" y="0"/>
                  </a:cubicBezTo>
                  <a:cubicBezTo>
                    <a:pt x="31984" y="0"/>
                    <a:pt x="41041" y="7754"/>
                    <a:pt x="42681" y="18271"/>
                  </a:cubicBezTo>
                </a:path>
                <a:path w="42682" h="21600" stroke="0" extrusionOk="0">
                  <a:moveTo>
                    <a:pt x="0" y="18256"/>
                  </a:moveTo>
                  <a:cubicBezTo>
                    <a:pt x="1647" y="7746"/>
                    <a:pt x="10701" y="-1"/>
                    <a:pt x="21340" y="0"/>
                  </a:cubicBezTo>
                  <a:cubicBezTo>
                    <a:pt x="31984" y="0"/>
                    <a:pt x="41041" y="7754"/>
                    <a:pt x="42681" y="18271"/>
                  </a:cubicBezTo>
                  <a:lnTo>
                    <a:pt x="21340" y="21600"/>
                  </a:lnTo>
                  <a:lnTo>
                    <a:pt x="0" y="18256"/>
                  </a:lnTo>
                  <a:close/>
                </a:path>
              </a:pathLst>
            </a:custGeom>
            <a:noFill/>
            <a:ln w="28575">
              <a:solidFill>
                <a:srgbClr val="FF33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6426" name="Arc 39">
              <a:extLst>
                <a:ext uri="{FF2B5EF4-FFF2-40B4-BE49-F238E27FC236}">
                  <a16:creationId xmlns:a16="http://schemas.microsoft.com/office/drawing/2014/main" id="{FCF1436A-A028-B552-FD6D-CC9624DB55F9}"/>
                </a:ext>
              </a:extLst>
            </p:cNvPr>
            <p:cNvSpPr>
              <a:spLocks/>
            </p:cNvSpPr>
            <p:nvPr/>
          </p:nvSpPr>
          <p:spPr bwMode="auto">
            <a:xfrm rot="5375762" flipV="1">
              <a:off x="2866" y="1857"/>
              <a:ext cx="483" cy="226"/>
            </a:xfrm>
            <a:custGeom>
              <a:avLst/>
              <a:gdLst>
                <a:gd name="T0" fmla="*/ 0 w 42682"/>
                <a:gd name="T1" fmla="*/ 0 h 21600"/>
                <a:gd name="T2" fmla="*/ 0 w 42682"/>
                <a:gd name="T3" fmla="*/ 0 h 21600"/>
                <a:gd name="T4" fmla="*/ 0 w 42682"/>
                <a:gd name="T5" fmla="*/ 0 h 21600"/>
                <a:gd name="T6" fmla="*/ 0 60000 65536"/>
                <a:gd name="T7" fmla="*/ 0 60000 65536"/>
                <a:gd name="T8" fmla="*/ 0 60000 65536"/>
                <a:gd name="T9" fmla="*/ 0 w 42682"/>
                <a:gd name="T10" fmla="*/ 0 h 21600"/>
                <a:gd name="T11" fmla="*/ 42682 w 42682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2682" h="21600" fill="none" extrusionOk="0">
                  <a:moveTo>
                    <a:pt x="0" y="18256"/>
                  </a:moveTo>
                  <a:cubicBezTo>
                    <a:pt x="1647" y="7746"/>
                    <a:pt x="10701" y="-1"/>
                    <a:pt x="21340" y="0"/>
                  </a:cubicBezTo>
                  <a:cubicBezTo>
                    <a:pt x="31984" y="0"/>
                    <a:pt x="41041" y="7754"/>
                    <a:pt x="42681" y="18271"/>
                  </a:cubicBezTo>
                </a:path>
                <a:path w="42682" h="21600" stroke="0" extrusionOk="0">
                  <a:moveTo>
                    <a:pt x="0" y="18256"/>
                  </a:moveTo>
                  <a:cubicBezTo>
                    <a:pt x="1647" y="7746"/>
                    <a:pt x="10701" y="-1"/>
                    <a:pt x="21340" y="0"/>
                  </a:cubicBezTo>
                  <a:cubicBezTo>
                    <a:pt x="31984" y="0"/>
                    <a:pt x="41041" y="7754"/>
                    <a:pt x="42681" y="18271"/>
                  </a:cubicBezTo>
                  <a:lnTo>
                    <a:pt x="21340" y="21600"/>
                  </a:lnTo>
                  <a:lnTo>
                    <a:pt x="0" y="18256"/>
                  </a:lnTo>
                  <a:close/>
                </a:path>
              </a:pathLst>
            </a:custGeom>
            <a:noFill/>
            <a:ln w="28575">
              <a:solidFill>
                <a:srgbClr val="FF3300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6427" name="Arc 40">
              <a:extLst>
                <a:ext uri="{FF2B5EF4-FFF2-40B4-BE49-F238E27FC236}">
                  <a16:creationId xmlns:a16="http://schemas.microsoft.com/office/drawing/2014/main" id="{D0A1C7D5-A552-D1C9-6B7C-CB5DCEB56063}"/>
                </a:ext>
              </a:extLst>
            </p:cNvPr>
            <p:cNvSpPr>
              <a:spLocks/>
            </p:cNvSpPr>
            <p:nvPr/>
          </p:nvSpPr>
          <p:spPr bwMode="auto">
            <a:xfrm rot="5375762" flipV="1">
              <a:off x="3717" y="1902"/>
              <a:ext cx="482" cy="225"/>
            </a:xfrm>
            <a:custGeom>
              <a:avLst/>
              <a:gdLst>
                <a:gd name="T0" fmla="*/ 0 w 42682"/>
                <a:gd name="T1" fmla="*/ 0 h 21600"/>
                <a:gd name="T2" fmla="*/ 0 w 42682"/>
                <a:gd name="T3" fmla="*/ 0 h 21600"/>
                <a:gd name="T4" fmla="*/ 0 w 42682"/>
                <a:gd name="T5" fmla="*/ 0 h 21600"/>
                <a:gd name="T6" fmla="*/ 0 60000 65536"/>
                <a:gd name="T7" fmla="*/ 0 60000 65536"/>
                <a:gd name="T8" fmla="*/ 0 60000 65536"/>
                <a:gd name="T9" fmla="*/ 0 w 42682"/>
                <a:gd name="T10" fmla="*/ 0 h 21600"/>
                <a:gd name="T11" fmla="*/ 42682 w 42682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2682" h="21600" fill="none" extrusionOk="0">
                  <a:moveTo>
                    <a:pt x="0" y="18256"/>
                  </a:moveTo>
                  <a:cubicBezTo>
                    <a:pt x="1647" y="7746"/>
                    <a:pt x="10701" y="-1"/>
                    <a:pt x="21340" y="0"/>
                  </a:cubicBezTo>
                  <a:cubicBezTo>
                    <a:pt x="31984" y="0"/>
                    <a:pt x="41041" y="7754"/>
                    <a:pt x="42681" y="18271"/>
                  </a:cubicBezTo>
                </a:path>
                <a:path w="42682" h="21600" stroke="0" extrusionOk="0">
                  <a:moveTo>
                    <a:pt x="0" y="18256"/>
                  </a:moveTo>
                  <a:cubicBezTo>
                    <a:pt x="1647" y="7746"/>
                    <a:pt x="10701" y="-1"/>
                    <a:pt x="21340" y="0"/>
                  </a:cubicBezTo>
                  <a:cubicBezTo>
                    <a:pt x="31984" y="0"/>
                    <a:pt x="41041" y="7754"/>
                    <a:pt x="42681" y="18271"/>
                  </a:cubicBezTo>
                  <a:lnTo>
                    <a:pt x="21340" y="21600"/>
                  </a:lnTo>
                  <a:lnTo>
                    <a:pt x="0" y="18256"/>
                  </a:lnTo>
                  <a:close/>
                </a:path>
              </a:pathLst>
            </a:custGeom>
            <a:noFill/>
            <a:ln w="28575">
              <a:solidFill>
                <a:srgbClr val="FF33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</p:grpSp>
      <p:graphicFrame>
        <p:nvGraphicFramePr>
          <p:cNvPr id="441385" name="Object 41">
            <a:extLst>
              <a:ext uri="{FF2B5EF4-FFF2-40B4-BE49-F238E27FC236}">
                <a16:creationId xmlns:a16="http://schemas.microsoft.com/office/drawing/2014/main" id="{3F04F9A7-BC25-A7DF-ABA1-E31D03C502B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566988" y="5084764"/>
          <a:ext cx="2493962" cy="942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公式" r:id="rId11" imgW="825500" imgH="393700" progId="Equation.3">
                  <p:embed/>
                </p:oleObj>
              </mc:Choice>
              <mc:Fallback>
                <p:oleObj name="公式" r:id="rId11" imgW="825500" imgH="393700" progId="Equation.3">
                  <p:embed/>
                  <p:pic>
                    <p:nvPicPr>
                      <p:cNvPr id="441385" name="Object 41">
                        <a:extLst>
                          <a:ext uri="{FF2B5EF4-FFF2-40B4-BE49-F238E27FC236}">
                            <a16:creationId xmlns:a16="http://schemas.microsoft.com/office/drawing/2014/main" id="{3F04F9A7-BC25-A7DF-ABA1-E31D03C502B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66988" y="5084764"/>
                        <a:ext cx="2493962" cy="942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1386" name="Object 42">
            <a:extLst>
              <a:ext uri="{FF2B5EF4-FFF2-40B4-BE49-F238E27FC236}">
                <a16:creationId xmlns:a16="http://schemas.microsoft.com/office/drawing/2014/main" id="{FFBC7351-3416-3FF9-4FE0-5A6CE29B27E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016501" y="5157789"/>
          <a:ext cx="4716463" cy="942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公式" r:id="rId13" imgW="1562100" imgH="393700" progId="Equation.3">
                  <p:embed/>
                </p:oleObj>
              </mc:Choice>
              <mc:Fallback>
                <p:oleObj name="公式" r:id="rId13" imgW="1562100" imgH="393700" progId="Equation.3">
                  <p:embed/>
                  <p:pic>
                    <p:nvPicPr>
                      <p:cNvPr id="441386" name="Object 42">
                        <a:extLst>
                          <a:ext uri="{FF2B5EF4-FFF2-40B4-BE49-F238E27FC236}">
                            <a16:creationId xmlns:a16="http://schemas.microsoft.com/office/drawing/2014/main" id="{FFBC7351-3416-3FF9-4FE0-5A6CE29B27E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16501" y="5157789"/>
                        <a:ext cx="4716463" cy="942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3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75"/>
                                        <p:tgtEl>
                                          <p:spTgt spid="4413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441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441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1367" grpId="0" build="p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灯片编号占位符 3">
            <a:extLst>
              <a:ext uri="{FF2B5EF4-FFF2-40B4-BE49-F238E27FC236}">
                <a16:creationId xmlns:a16="http://schemas.microsoft.com/office/drawing/2014/main" id="{BE821D4F-FBE4-216F-C8CA-70A2BA43DE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fld id="{6AB29A54-A22F-4EBD-BF70-737243F6D958}" type="slidenum">
              <a:rPr lang="en-US" altLang="zh-CN" sz="140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None/>
              </a:pPr>
              <a:t>11</a:t>
            </a:fld>
            <a:endParaRPr lang="en-US" altLang="zh-CN" sz="1400">
              <a:solidFill>
                <a:srgbClr val="000000"/>
              </a:solidFill>
            </a:endParaRPr>
          </a:p>
        </p:txBody>
      </p:sp>
      <p:sp>
        <p:nvSpPr>
          <p:cNvPr id="17411" name="Text Box 2">
            <a:extLst>
              <a:ext uri="{FF2B5EF4-FFF2-40B4-BE49-F238E27FC236}">
                <a16:creationId xmlns:a16="http://schemas.microsoft.com/office/drawing/2014/main" id="{B38B4AA0-515B-1708-914D-3B508473CA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97126" y="288926"/>
            <a:ext cx="6524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buClrTx/>
              <a:buSzTx/>
              <a:buNone/>
            </a:pPr>
            <a:endParaRPr kumimoji="1" lang="zh-CN" altLang="zh-CN" sz="2000" b="1">
              <a:solidFill>
                <a:srgbClr val="333399"/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442395" name="Object 27">
            <a:extLst>
              <a:ext uri="{FF2B5EF4-FFF2-40B4-BE49-F238E27FC236}">
                <a16:creationId xmlns:a16="http://schemas.microsoft.com/office/drawing/2014/main" id="{FB456265-3FA6-C405-21DA-EB2A77052AA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071813" y="3644900"/>
          <a:ext cx="5448300" cy="1011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044700" imgH="393700" progId="Equation.DSMT4">
                  <p:embed/>
                </p:oleObj>
              </mc:Choice>
              <mc:Fallback>
                <p:oleObj name="Equation" r:id="rId2" imgW="2044700" imgH="393700" progId="Equation.DSMT4">
                  <p:embed/>
                  <p:pic>
                    <p:nvPicPr>
                      <p:cNvPr id="442395" name="Object 27">
                        <a:extLst>
                          <a:ext uri="{FF2B5EF4-FFF2-40B4-BE49-F238E27FC236}">
                            <a16:creationId xmlns:a16="http://schemas.microsoft.com/office/drawing/2014/main" id="{FB456265-3FA6-C405-21DA-EB2A77052AA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71813" y="3644900"/>
                        <a:ext cx="5448300" cy="1011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28">
            <a:extLst>
              <a:ext uri="{FF2B5EF4-FFF2-40B4-BE49-F238E27FC236}">
                <a16:creationId xmlns:a16="http://schemas.microsoft.com/office/drawing/2014/main" id="{3605B618-2A46-6DD1-355A-7283F28E5A50}"/>
              </a:ext>
            </a:extLst>
          </p:cNvPr>
          <p:cNvGrpSpPr>
            <a:grpSpLocks/>
          </p:cNvGrpSpPr>
          <p:nvPr/>
        </p:nvGrpSpPr>
        <p:grpSpPr bwMode="auto">
          <a:xfrm>
            <a:off x="2495550" y="1125538"/>
            <a:ext cx="6019800" cy="1803400"/>
            <a:chOff x="528" y="1322"/>
            <a:chExt cx="3792" cy="1136"/>
          </a:xfrm>
        </p:grpSpPr>
        <p:sp>
          <p:nvSpPr>
            <p:cNvPr id="17415" name="Text Box 29">
              <a:extLst>
                <a:ext uri="{FF2B5EF4-FFF2-40B4-BE49-F238E27FC236}">
                  <a16:creationId xmlns:a16="http://schemas.microsoft.com/office/drawing/2014/main" id="{640BCE43-6C2F-EFD3-284B-8AC5683167B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62" y="1322"/>
              <a:ext cx="41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50000"/>
                </a:spcBef>
                <a:spcAft>
                  <a:spcPct val="0"/>
                </a:spcAft>
                <a:buClrTx/>
                <a:buSzTx/>
                <a:buNone/>
              </a:pPr>
              <a:endParaRPr kumimoji="1" lang="zh-CN" altLang="zh-CN" sz="1800" b="1">
                <a:solidFill>
                  <a:srgbClr val="333399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7416" name="Text Box 30">
              <a:extLst>
                <a:ext uri="{FF2B5EF4-FFF2-40B4-BE49-F238E27FC236}">
                  <a16:creationId xmlns:a16="http://schemas.microsoft.com/office/drawing/2014/main" id="{7A536E6C-E2E5-532C-A744-687BAB780C2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64" y="1632"/>
              <a:ext cx="1176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50000"/>
                </a:spcBef>
                <a:spcAft>
                  <a:spcPct val="0"/>
                </a:spcAft>
                <a:buClrTx/>
                <a:buSzTx/>
                <a:buNone/>
              </a:pPr>
              <a:endParaRPr kumimoji="1" lang="zh-CN" altLang="zh-CN" sz="1600" b="1">
                <a:solidFill>
                  <a:srgbClr val="333399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7417" name="Text Box 31">
              <a:extLst>
                <a:ext uri="{FF2B5EF4-FFF2-40B4-BE49-F238E27FC236}">
                  <a16:creationId xmlns:a16="http://schemas.microsoft.com/office/drawing/2014/main" id="{9BA75ADC-CAB2-197A-3E1C-F281CBD5FC4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23" y="2202"/>
              <a:ext cx="287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50000"/>
                </a:spcBef>
                <a:spcAft>
                  <a:spcPct val="0"/>
                </a:spcAft>
                <a:buClrTx/>
                <a:buSzTx/>
                <a:buNone/>
              </a:pPr>
              <a:r>
                <a:rPr kumimoji="1" lang="en-US" altLang="zh-CN" sz="2000" b="1">
                  <a:solidFill>
                    <a:srgbClr val="333399"/>
                  </a:solidFill>
                  <a:latin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17418" name="Text Box 32">
              <a:extLst>
                <a:ext uri="{FF2B5EF4-FFF2-40B4-BE49-F238E27FC236}">
                  <a16:creationId xmlns:a16="http://schemas.microsoft.com/office/drawing/2014/main" id="{10083210-9392-79ED-EE8D-9B87C028A89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00" y="2202"/>
              <a:ext cx="28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50000"/>
                </a:spcBef>
                <a:spcAft>
                  <a:spcPct val="0"/>
                </a:spcAft>
                <a:buClrTx/>
                <a:buSzTx/>
                <a:buNone/>
              </a:pPr>
              <a:r>
                <a:rPr kumimoji="1" lang="en-US" altLang="zh-CN" sz="2000" b="1">
                  <a:solidFill>
                    <a:srgbClr val="333399"/>
                  </a:solidFill>
                  <a:latin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17419" name="Text Box 33">
              <a:extLst>
                <a:ext uri="{FF2B5EF4-FFF2-40B4-BE49-F238E27FC236}">
                  <a16:creationId xmlns:a16="http://schemas.microsoft.com/office/drawing/2014/main" id="{E0238714-BC76-49F8-0DD3-4644B5EAF5C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84" y="2202"/>
              <a:ext cx="28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50000"/>
                </a:spcBef>
                <a:spcAft>
                  <a:spcPct val="0"/>
                </a:spcAft>
                <a:buClrTx/>
                <a:buSzTx/>
                <a:buNone/>
              </a:pPr>
              <a:r>
                <a:rPr kumimoji="1" lang="en-US" altLang="zh-CN" sz="2000" b="1">
                  <a:solidFill>
                    <a:srgbClr val="333399"/>
                  </a:solidFill>
                  <a:latin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17420" name="Text Box 34">
              <a:extLst>
                <a:ext uri="{FF2B5EF4-FFF2-40B4-BE49-F238E27FC236}">
                  <a16:creationId xmlns:a16="http://schemas.microsoft.com/office/drawing/2014/main" id="{43A94F65-3E01-9CD5-9F55-034CC752C73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44" y="2208"/>
              <a:ext cx="342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50000"/>
                </a:spcBef>
                <a:spcAft>
                  <a:spcPct val="0"/>
                </a:spcAft>
                <a:buClrTx/>
                <a:buSzTx/>
                <a:buNone/>
              </a:pPr>
              <a:r>
                <a:rPr kumimoji="1" lang="en-US" altLang="zh-CN" sz="2000" b="1">
                  <a:solidFill>
                    <a:srgbClr val="333399"/>
                  </a:solidFill>
                  <a:latin typeface="Times New Roman" panose="02020603050405020304" pitchFamily="18" charset="0"/>
                </a:rPr>
                <a:t>D</a:t>
              </a:r>
            </a:p>
          </p:txBody>
        </p:sp>
        <p:graphicFrame>
          <p:nvGraphicFramePr>
            <p:cNvPr id="17421" name="Object 35">
              <a:extLst>
                <a:ext uri="{FF2B5EF4-FFF2-40B4-BE49-F238E27FC236}">
                  <a16:creationId xmlns:a16="http://schemas.microsoft.com/office/drawing/2014/main" id="{9C885794-ABC8-A4F3-1EBD-F956EF98368F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784" y="1488"/>
            <a:ext cx="356" cy="26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" imgW="247541" imgH="247591" progId="Equation.3">
                    <p:embed/>
                  </p:oleObj>
                </mc:Choice>
                <mc:Fallback>
                  <p:oleObj name="Equation" r:id="rId4" imgW="247541" imgH="247591" progId="Equation.3">
                    <p:embed/>
                    <p:pic>
                      <p:nvPicPr>
                        <p:cNvPr id="17421" name="Object 35">
                          <a:extLst>
                            <a:ext uri="{FF2B5EF4-FFF2-40B4-BE49-F238E27FC236}">
                              <a16:creationId xmlns:a16="http://schemas.microsoft.com/office/drawing/2014/main" id="{9C885794-ABC8-A4F3-1EBD-F956EF98368F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84" y="1488"/>
                          <a:ext cx="356" cy="26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7422" name="Object 36">
              <a:extLst>
                <a:ext uri="{FF2B5EF4-FFF2-40B4-BE49-F238E27FC236}">
                  <a16:creationId xmlns:a16="http://schemas.microsoft.com/office/drawing/2014/main" id="{16BB6C08-DCD7-26BF-8FF1-EDFE85CD121C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104" y="1516"/>
            <a:ext cx="390" cy="29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" imgW="257405" imgH="247591" progId="Equation.3">
                    <p:embed/>
                  </p:oleObj>
                </mc:Choice>
                <mc:Fallback>
                  <p:oleObj name="Equation" r:id="rId6" imgW="257405" imgH="247591" progId="Equation.3">
                    <p:embed/>
                    <p:pic>
                      <p:nvPicPr>
                        <p:cNvPr id="17422" name="Object 36">
                          <a:extLst>
                            <a:ext uri="{FF2B5EF4-FFF2-40B4-BE49-F238E27FC236}">
                              <a16:creationId xmlns:a16="http://schemas.microsoft.com/office/drawing/2014/main" id="{16BB6C08-DCD7-26BF-8FF1-EDFE85CD121C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04" y="1516"/>
                          <a:ext cx="390" cy="29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7423" name="Object 37">
              <a:extLst>
                <a:ext uri="{FF2B5EF4-FFF2-40B4-BE49-F238E27FC236}">
                  <a16:creationId xmlns:a16="http://schemas.microsoft.com/office/drawing/2014/main" id="{BDC18CE7-D5A0-A021-A4C4-292962D22B38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161" y="1488"/>
            <a:ext cx="285" cy="3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8" imgW="247541" imgH="247591" progId="Equation.3">
                    <p:embed/>
                  </p:oleObj>
                </mc:Choice>
                <mc:Fallback>
                  <p:oleObj name="Equation" r:id="rId8" imgW="247541" imgH="247591" progId="Equation.3">
                    <p:embed/>
                    <p:pic>
                      <p:nvPicPr>
                        <p:cNvPr id="17423" name="Object 37">
                          <a:extLst>
                            <a:ext uri="{FF2B5EF4-FFF2-40B4-BE49-F238E27FC236}">
                              <a16:creationId xmlns:a16="http://schemas.microsoft.com/office/drawing/2014/main" id="{BDC18CE7-D5A0-A021-A4C4-292962D22B38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161" y="1488"/>
                          <a:ext cx="285" cy="3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7424" name="Object 38">
              <a:extLst>
                <a:ext uri="{FF2B5EF4-FFF2-40B4-BE49-F238E27FC236}">
                  <a16:creationId xmlns:a16="http://schemas.microsoft.com/office/drawing/2014/main" id="{55D42B4C-5B15-7FA3-7767-19DFB7EA8E7F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032" y="1488"/>
            <a:ext cx="288" cy="25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公式" r:id="rId10" imgW="342893" imgH="285574" progId="Equation.3">
                    <p:embed/>
                  </p:oleObj>
                </mc:Choice>
                <mc:Fallback>
                  <p:oleObj name="公式" r:id="rId10" imgW="342893" imgH="285574" progId="Equation.3">
                    <p:embed/>
                    <p:pic>
                      <p:nvPicPr>
                        <p:cNvPr id="17424" name="Object 38">
                          <a:extLst>
                            <a:ext uri="{FF2B5EF4-FFF2-40B4-BE49-F238E27FC236}">
                              <a16:creationId xmlns:a16="http://schemas.microsoft.com/office/drawing/2014/main" id="{55D42B4C-5B15-7FA3-7767-19DFB7EA8E7F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032" y="1488"/>
                          <a:ext cx="288" cy="25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7425" name="Text Box 39">
              <a:extLst>
                <a:ext uri="{FF2B5EF4-FFF2-40B4-BE49-F238E27FC236}">
                  <a16:creationId xmlns:a16="http://schemas.microsoft.com/office/drawing/2014/main" id="{5C6BCDD8-D9D7-449B-A641-6056168A9F2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8" y="2064"/>
              <a:ext cx="399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50000"/>
                </a:spcBef>
                <a:spcAft>
                  <a:spcPct val="0"/>
                </a:spcAft>
                <a:buClrTx/>
                <a:buSzTx/>
                <a:buNone/>
              </a:pPr>
              <a:endParaRPr kumimoji="1" lang="zh-CN" altLang="zh-CN" sz="2000" b="1">
                <a:solidFill>
                  <a:srgbClr val="333399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7426" name="Arc 40">
              <a:extLst>
                <a:ext uri="{FF2B5EF4-FFF2-40B4-BE49-F238E27FC236}">
                  <a16:creationId xmlns:a16="http://schemas.microsoft.com/office/drawing/2014/main" id="{66EEC8AD-2582-4C07-6268-3421EBE58948}"/>
                </a:ext>
              </a:extLst>
            </p:cNvPr>
            <p:cNvSpPr>
              <a:spLocks/>
            </p:cNvSpPr>
            <p:nvPr/>
          </p:nvSpPr>
          <p:spPr bwMode="auto">
            <a:xfrm rot="5375762" flipV="1">
              <a:off x="1263" y="1857"/>
              <a:ext cx="483" cy="225"/>
            </a:xfrm>
            <a:custGeom>
              <a:avLst/>
              <a:gdLst>
                <a:gd name="T0" fmla="*/ 0 w 42682"/>
                <a:gd name="T1" fmla="*/ 0 h 21600"/>
                <a:gd name="T2" fmla="*/ 0 w 42682"/>
                <a:gd name="T3" fmla="*/ 0 h 21600"/>
                <a:gd name="T4" fmla="*/ 0 w 42682"/>
                <a:gd name="T5" fmla="*/ 0 h 21600"/>
                <a:gd name="T6" fmla="*/ 0 60000 65536"/>
                <a:gd name="T7" fmla="*/ 0 60000 65536"/>
                <a:gd name="T8" fmla="*/ 0 60000 65536"/>
                <a:gd name="T9" fmla="*/ 0 w 42682"/>
                <a:gd name="T10" fmla="*/ 0 h 21600"/>
                <a:gd name="T11" fmla="*/ 42682 w 42682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2682" h="21600" fill="none" extrusionOk="0">
                  <a:moveTo>
                    <a:pt x="0" y="18256"/>
                  </a:moveTo>
                  <a:cubicBezTo>
                    <a:pt x="1647" y="7746"/>
                    <a:pt x="10701" y="-1"/>
                    <a:pt x="21340" y="0"/>
                  </a:cubicBezTo>
                  <a:cubicBezTo>
                    <a:pt x="31984" y="0"/>
                    <a:pt x="41041" y="7754"/>
                    <a:pt x="42681" y="18271"/>
                  </a:cubicBezTo>
                </a:path>
                <a:path w="42682" h="21600" stroke="0" extrusionOk="0">
                  <a:moveTo>
                    <a:pt x="0" y="18256"/>
                  </a:moveTo>
                  <a:cubicBezTo>
                    <a:pt x="1647" y="7746"/>
                    <a:pt x="10701" y="-1"/>
                    <a:pt x="21340" y="0"/>
                  </a:cubicBezTo>
                  <a:cubicBezTo>
                    <a:pt x="31984" y="0"/>
                    <a:pt x="41041" y="7754"/>
                    <a:pt x="42681" y="18271"/>
                  </a:cubicBezTo>
                  <a:lnTo>
                    <a:pt x="21340" y="21600"/>
                  </a:lnTo>
                  <a:lnTo>
                    <a:pt x="0" y="18256"/>
                  </a:lnTo>
                  <a:close/>
                </a:path>
              </a:pathLst>
            </a:custGeom>
            <a:noFill/>
            <a:ln w="28575">
              <a:solidFill>
                <a:srgbClr val="FF33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7427" name="AutoShape 41">
              <a:extLst>
                <a:ext uri="{FF2B5EF4-FFF2-40B4-BE49-F238E27FC236}">
                  <a16:creationId xmlns:a16="http://schemas.microsoft.com/office/drawing/2014/main" id="{BEC176D0-840B-4247-3623-C498130BBDF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390377">
              <a:off x="2644" y="612"/>
              <a:ext cx="183" cy="2689"/>
            </a:xfrm>
            <a:prstGeom prst="can">
              <a:avLst>
                <a:gd name="adj" fmla="val 86395"/>
              </a:avLst>
            </a:prstGeom>
            <a:solidFill>
              <a:schemeClr val="accent1"/>
            </a:solidFill>
            <a:ln w="28575">
              <a:solidFill>
                <a:srgbClr val="006666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None/>
              </a:pPr>
              <a:endParaRPr lang="zh-CN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17428" name="Arc 42">
              <a:extLst>
                <a:ext uri="{FF2B5EF4-FFF2-40B4-BE49-F238E27FC236}">
                  <a16:creationId xmlns:a16="http://schemas.microsoft.com/office/drawing/2014/main" id="{40598F44-9453-1A8F-72C2-D1DEE41CDA5A}"/>
                </a:ext>
              </a:extLst>
            </p:cNvPr>
            <p:cNvSpPr>
              <a:spLocks/>
            </p:cNvSpPr>
            <p:nvPr/>
          </p:nvSpPr>
          <p:spPr bwMode="auto">
            <a:xfrm rot="5375762" flipV="1">
              <a:off x="1747" y="1858"/>
              <a:ext cx="483" cy="225"/>
            </a:xfrm>
            <a:custGeom>
              <a:avLst/>
              <a:gdLst>
                <a:gd name="T0" fmla="*/ 0 w 42682"/>
                <a:gd name="T1" fmla="*/ 0 h 21600"/>
                <a:gd name="T2" fmla="*/ 0 w 42682"/>
                <a:gd name="T3" fmla="*/ 0 h 21600"/>
                <a:gd name="T4" fmla="*/ 0 w 42682"/>
                <a:gd name="T5" fmla="*/ 0 h 21600"/>
                <a:gd name="T6" fmla="*/ 0 60000 65536"/>
                <a:gd name="T7" fmla="*/ 0 60000 65536"/>
                <a:gd name="T8" fmla="*/ 0 60000 65536"/>
                <a:gd name="T9" fmla="*/ 0 w 42682"/>
                <a:gd name="T10" fmla="*/ 0 h 21600"/>
                <a:gd name="T11" fmla="*/ 42682 w 42682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2682" h="21600" fill="none" extrusionOk="0">
                  <a:moveTo>
                    <a:pt x="0" y="18256"/>
                  </a:moveTo>
                  <a:cubicBezTo>
                    <a:pt x="1647" y="7746"/>
                    <a:pt x="10701" y="-1"/>
                    <a:pt x="21340" y="0"/>
                  </a:cubicBezTo>
                  <a:cubicBezTo>
                    <a:pt x="31984" y="0"/>
                    <a:pt x="41041" y="7754"/>
                    <a:pt x="42681" y="18271"/>
                  </a:cubicBezTo>
                </a:path>
                <a:path w="42682" h="21600" stroke="0" extrusionOk="0">
                  <a:moveTo>
                    <a:pt x="0" y="18256"/>
                  </a:moveTo>
                  <a:cubicBezTo>
                    <a:pt x="1647" y="7746"/>
                    <a:pt x="10701" y="-1"/>
                    <a:pt x="21340" y="0"/>
                  </a:cubicBezTo>
                  <a:cubicBezTo>
                    <a:pt x="31984" y="0"/>
                    <a:pt x="41041" y="7754"/>
                    <a:pt x="42681" y="18271"/>
                  </a:cubicBezTo>
                  <a:lnTo>
                    <a:pt x="21340" y="21600"/>
                  </a:lnTo>
                  <a:lnTo>
                    <a:pt x="0" y="18256"/>
                  </a:lnTo>
                  <a:close/>
                </a:path>
              </a:pathLst>
            </a:custGeom>
            <a:noFill/>
            <a:ln w="28575">
              <a:solidFill>
                <a:srgbClr val="FF33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7429" name="Arc 43">
              <a:extLst>
                <a:ext uri="{FF2B5EF4-FFF2-40B4-BE49-F238E27FC236}">
                  <a16:creationId xmlns:a16="http://schemas.microsoft.com/office/drawing/2014/main" id="{86A9CA55-BC20-9265-69DB-1FA769568F5A}"/>
                </a:ext>
              </a:extLst>
            </p:cNvPr>
            <p:cNvSpPr>
              <a:spLocks/>
            </p:cNvSpPr>
            <p:nvPr/>
          </p:nvSpPr>
          <p:spPr bwMode="auto">
            <a:xfrm rot="5375762" flipV="1">
              <a:off x="2866" y="1857"/>
              <a:ext cx="483" cy="226"/>
            </a:xfrm>
            <a:custGeom>
              <a:avLst/>
              <a:gdLst>
                <a:gd name="T0" fmla="*/ 0 w 42682"/>
                <a:gd name="T1" fmla="*/ 0 h 21600"/>
                <a:gd name="T2" fmla="*/ 0 w 42682"/>
                <a:gd name="T3" fmla="*/ 0 h 21600"/>
                <a:gd name="T4" fmla="*/ 0 w 42682"/>
                <a:gd name="T5" fmla="*/ 0 h 21600"/>
                <a:gd name="T6" fmla="*/ 0 60000 65536"/>
                <a:gd name="T7" fmla="*/ 0 60000 65536"/>
                <a:gd name="T8" fmla="*/ 0 60000 65536"/>
                <a:gd name="T9" fmla="*/ 0 w 42682"/>
                <a:gd name="T10" fmla="*/ 0 h 21600"/>
                <a:gd name="T11" fmla="*/ 42682 w 42682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2682" h="21600" fill="none" extrusionOk="0">
                  <a:moveTo>
                    <a:pt x="0" y="18256"/>
                  </a:moveTo>
                  <a:cubicBezTo>
                    <a:pt x="1647" y="7746"/>
                    <a:pt x="10701" y="-1"/>
                    <a:pt x="21340" y="0"/>
                  </a:cubicBezTo>
                  <a:cubicBezTo>
                    <a:pt x="31984" y="0"/>
                    <a:pt x="41041" y="7754"/>
                    <a:pt x="42681" y="18271"/>
                  </a:cubicBezTo>
                </a:path>
                <a:path w="42682" h="21600" stroke="0" extrusionOk="0">
                  <a:moveTo>
                    <a:pt x="0" y="18256"/>
                  </a:moveTo>
                  <a:cubicBezTo>
                    <a:pt x="1647" y="7746"/>
                    <a:pt x="10701" y="-1"/>
                    <a:pt x="21340" y="0"/>
                  </a:cubicBezTo>
                  <a:cubicBezTo>
                    <a:pt x="31984" y="0"/>
                    <a:pt x="41041" y="7754"/>
                    <a:pt x="42681" y="18271"/>
                  </a:cubicBezTo>
                  <a:lnTo>
                    <a:pt x="21340" y="21600"/>
                  </a:lnTo>
                  <a:lnTo>
                    <a:pt x="0" y="18256"/>
                  </a:lnTo>
                  <a:close/>
                </a:path>
              </a:pathLst>
            </a:custGeom>
            <a:noFill/>
            <a:ln w="28575">
              <a:solidFill>
                <a:srgbClr val="FF3300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7430" name="Arc 44">
              <a:extLst>
                <a:ext uri="{FF2B5EF4-FFF2-40B4-BE49-F238E27FC236}">
                  <a16:creationId xmlns:a16="http://schemas.microsoft.com/office/drawing/2014/main" id="{BDDF946A-FF04-FD7D-EA0F-6AFA0D9660B2}"/>
                </a:ext>
              </a:extLst>
            </p:cNvPr>
            <p:cNvSpPr>
              <a:spLocks/>
            </p:cNvSpPr>
            <p:nvPr/>
          </p:nvSpPr>
          <p:spPr bwMode="auto">
            <a:xfrm rot="5375762" flipV="1">
              <a:off x="3717" y="1902"/>
              <a:ext cx="482" cy="225"/>
            </a:xfrm>
            <a:custGeom>
              <a:avLst/>
              <a:gdLst>
                <a:gd name="T0" fmla="*/ 0 w 42682"/>
                <a:gd name="T1" fmla="*/ 0 h 21600"/>
                <a:gd name="T2" fmla="*/ 0 w 42682"/>
                <a:gd name="T3" fmla="*/ 0 h 21600"/>
                <a:gd name="T4" fmla="*/ 0 w 42682"/>
                <a:gd name="T5" fmla="*/ 0 h 21600"/>
                <a:gd name="T6" fmla="*/ 0 60000 65536"/>
                <a:gd name="T7" fmla="*/ 0 60000 65536"/>
                <a:gd name="T8" fmla="*/ 0 60000 65536"/>
                <a:gd name="T9" fmla="*/ 0 w 42682"/>
                <a:gd name="T10" fmla="*/ 0 h 21600"/>
                <a:gd name="T11" fmla="*/ 42682 w 42682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2682" h="21600" fill="none" extrusionOk="0">
                  <a:moveTo>
                    <a:pt x="0" y="18256"/>
                  </a:moveTo>
                  <a:cubicBezTo>
                    <a:pt x="1647" y="7746"/>
                    <a:pt x="10701" y="-1"/>
                    <a:pt x="21340" y="0"/>
                  </a:cubicBezTo>
                  <a:cubicBezTo>
                    <a:pt x="31984" y="0"/>
                    <a:pt x="41041" y="7754"/>
                    <a:pt x="42681" y="18271"/>
                  </a:cubicBezTo>
                </a:path>
                <a:path w="42682" h="21600" stroke="0" extrusionOk="0">
                  <a:moveTo>
                    <a:pt x="0" y="18256"/>
                  </a:moveTo>
                  <a:cubicBezTo>
                    <a:pt x="1647" y="7746"/>
                    <a:pt x="10701" y="-1"/>
                    <a:pt x="21340" y="0"/>
                  </a:cubicBezTo>
                  <a:cubicBezTo>
                    <a:pt x="31984" y="0"/>
                    <a:pt x="41041" y="7754"/>
                    <a:pt x="42681" y="18271"/>
                  </a:cubicBezTo>
                  <a:lnTo>
                    <a:pt x="21340" y="21600"/>
                  </a:lnTo>
                  <a:lnTo>
                    <a:pt x="0" y="18256"/>
                  </a:lnTo>
                  <a:close/>
                </a:path>
              </a:pathLst>
            </a:custGeom>
            <a:noFill/>
            <a:ln w="28575">
              <a:solidFill>
                <a:srgbClr val="FF33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</p:grpSp>
      <p:graphicFrame>
        <p:nvGraphicFramePr>
          <p:cNvPr id="442413" name="Object 45">
            <a:extLst>
              <a:ext uri="{FF2B5EF4-FFF2-40B4-BE49-F238E27FC236}">
                <a16:creationId xmlns:a16="http://schemas.microsoft.com/office/drawing/2014/main" id="{7FADFED2-0F0F-5148-10FC-8399C96E002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359150" y="5013325"/>
          <a:ext cx="4637088" cy="1011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739900" imgH="393700" progId="Equation.DSMT4">
                  <p:embed/>
                </p:oleObj>
              </mc:Choice>
              <mc:Fallback>
                <p:oleObj name="Equation" r:id="rId12" imgW="1739900" imgH="393700" progId="Equation.DSMT4">
                  <p:embed/>
                  <p:pic>
                    <p:nvPicPr>
                      <p:cNvPr id="442413" name="Object 45">
                        <a:extLst>
                          <a:ext uri="{FF2B5EF4-FFF2-40B4-BE49-F238E27FC236}">
                            <a16:creationId xmlns:a16="http://schemas.microsoft.com/office/drawing/2014/main" id="{7FADFED2-0F0F-5148-10FC-8399C96E002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9150" y="5013325"/>
                        <a:ext cx="4637088" cy="1011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442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442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灯片编号占位符 3">
            <a:extLst>
              <a:ext uri="{FF2B5EF4-FFF2-40B4-BE49-F238E27FC236}">
                <a16:creationId xmlns:a16="http://schemas.microsoft.com/office/drawing/2014/main" id="{C10D7224-6359-FA2B-F621-465AC2FEDD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fld id="{EE7860C0-3376-4875-857C-2483F3BAF334}" type="slidenum">
              <a:rPr lang="en-US" altLang="zh-CN" sz="140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None/>
              </a:pPr>
              <a:t>12</a:t>
            </a:fld>
            <a:endParaRPr lang="en-US" altLang="zh-CN" sz="1400">
              <a:solidFill>
                <a:srgbClr val="000000"/>
              </a:solidFill>
            </a:endParaRPr>
          </a:p>
        </p:txBody>
      </p:sp>
      <p:sp>
        <p:nvSpPr>
          <p:cNvPr id="443394" name="Text Box 2">
            <a:extLst>
              <a:ext uri="{FF2B5EF4-FFF2-40B4-BE49-F238E27FC236}">
                <a16:creationId xmlns:a16="http://schemas.microsoft.com/office/drawing/2014/main" id="{487EA9C4-64DE-1BC7-A12F-3F4EC09179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24339" y="260350"/>
            <a:ext cx="3241675" cy="5485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4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None/>
            </a:pPr>
            <a:r>
              <a:rPr kumimoji="1" lang="en-US" altLang="zh-CN" sz="2400" b="1">
                <a:solidFill>
                  <a:srgbClr val="000000"/>
                </a:solidFill>
                <a:latin typeface="Times New Roman" panose="02020603050405020304" pitchFamily="18" charset="0"/>
              </a:rPr>
              <a:t>(2)</a:t>
            </a:r>
            <a:r>
              <a:rPr kumimoji="1" lang="zh-CN" altLang="en-US" sz="2400" b="1">
                <a:solidFill>
                  <a:srgbClr val="000000"/>
                </a:solidFill>
                <a:latin typeface="Times New Roman" panose="02020603050405020304" pitchFamily="18" charset="0"/>
              </a:rPr>
              <a:t>计算扭矩</a:t>
            </a:r>
          </a:p>
        </p:txBody>
      </p:sp>
      <p:sp>
        <p:nvSpPr>
          <p:cNvPr id="18436" name="Text Box 3">
            <a:extLst>
              <a:ext uri="{FF2B5EF4-FFF2-40B4-BE49-F238E27FC236}">
                <a16:creationId xmlns:a16="http://schemas.microsoft.com/office/drawing/2014/main" id="{3C772B54-469F-176C-33D1-9E722A8A2A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83113" y="1341438"/>
            <a:ext cx="18669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buClrTx/>
              <a:buSzTx/>
              <a:buNone/>
            </a:pPr>
            <a:endParaRPr kumimoji="1" lang="zh-CN" altLang="zh-CN" sz="1600" b="1">
              <a:solidFill>
                <a:srgbClr val="333399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437" name="Text Box 4">
            <a:extLst>
              <a:ext uri="{FF2B5EF4-FFF2-40B4-BE49-F238E27FC236}">
                <a16:creationId xmlns:a16="http://schemas.microsoft.com/office/drawing/2014/main" id="{2423658E-517B-EF90-3575-8F9AD2F174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61101" y="2068514"/>
            <a:ext cx="45561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buClrTx/>
              <a:buSzTx/>
              <a:buNone/>
            </a:pPr>
            <a:r>
              <a:rPr kumimoji="1" lang="en-US" altLang="zh-CN" sz="2000" b="1">
                <a:solidFill>
                  <a:srgbClr val="333399"/>
                </a:solidFill>
                <a:latin typeface="Times New Roman" panose="02020603050405020304" pitchFamily="18" charset="0"/>
              </a:rPr>
              <a:t>A</a:t>
            </a:r>
          </a:p>
        </p:txBody>
      </p:sp>
      <p:sp>
        <p:nvSpPr>
          <p:cNvPr id="18438" name="Text Box 5">
            <a:extLst>
              <a:ext uri="{FF2B5EF4-FFF2-40B4-BE49-F238E27FC236}">
                <a16:creationId xmlns:a16="http://schemas.microsoft.com/office/drawing/2014/main" id="{6F3D9A83-9B47-1193-FF73-2EE85DA26B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97275" y="2068514"/>
            <a:ext cx="4524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buClrTx/>
              <a:buSzTx/>
              <a:buNone/>
            </a:pPr>
            <a:r>
              <a:rPr kumimoji="1" lang="en-US" altLang="zh-CN" sz="2000" b="1">
                <a:solidFill>
                  <a:srgbClr val="333399"/>
                </a:solidFill>
                <a:latin typeface="Times New Roman" panose="02020603050405020304" pitchFamily="18" charset="0"/>
              </a:rPr>
              <a:t>B</a:t>
            </a:r>
          </a:p>
        </p:txBody>
      </p:sp>
      <p:sp>
        <p:nvSpPr>
          <p:cNvPr id="18439" name="Text Box 6">
            <a:extLst>
              <a:ext uri="{FF2B5EF4-FFF2-40B4-BE49-F238E27FC236}">
                <a16:creationId xmlns:a16="http://schemas.microsoft.com/office/drawing/2014/main" id="{2DB3C36B-BEFC-1A46-3220-E2E10FF471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40275" y="2144714"/>
            <a:ext cx="4524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buClrTx/>
              <a:buSzTx/>
              <a:buNone/>
            </a:pPr>
            <a:r>
              <a:rPr kumimoji="1" lang="en-US" altLang="zh-CN" sz="2000" b="1">
                <a:solidFill>
                  <a:srgbClr val="333399"/>
                </a:solidFill>
                <a:latin typeface="Times New Roman" panose="02020603050405020304" pitchFamily="18" charset="0"/>
              </a:rPr>
              <a:t>C</a:t>
            </a:r>
          </a:p>
        </p:txBody>
      </p:sp>
      <p:sp>
        <p:nvSpPr>
          <p:cNvPr id="18440" name="Text Box 7">
            <a:extLst>
              <a:ext uri="{FF2B5EF4-FFF2-40B4-BE49-F238E27FC236}">
                <a16:creationId xmlns:a16="http://schemas.microsoft.com/office/drawing/2014/main" id="{B6E72809-DCDE-56D6-6251-10A7FA666A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50114" y="2052639"/>
            <a:ext cx="5429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buClrTx/>
              <a:buSzTx/>
              <a:buNone/>
            </a:pPr>
            <a:r>
              <a:rPr kumimoji="1" lang="en-US" altLang="zh-CN" sz="2000" b="1">
                <a:solidFill>
                  <a:srgbClr val="333399"/>
                </a:solidFill>
                <a:latin typeface="Times New Roman" panose="02020603050405020304" pitchFamily="18" charset="0"/>
              </a:rPr>
              <a:t>D</a:t>
            </a:r>
          </a:p>
        </p:txBody>
      </p:sp>
      <p:graphicFrame>
        <p:nvGraphicFramePr>
          <p:cNvPr id="18441" name="Object 8">
            <a:extLst>
              <a:ext uri="{FF2B5EF4-FFF2-40B4-BE49-F238E27FC236}">
                <a16:creationId xmlns:a16="http://schemas.microsoft.com/office/drawing/2014/main" id="{453E017D-08C6-FDC4-9759-ACF82C80017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922963" y="1001713"/>
          <a:ext cx="565150" cy="423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47541" imgH="247591" progId="Equation.3">
                  <p:embed/>
                </p:oleObj>
              </mc:Choice>
              <mc:Fallback>
                <p:oleObj name="Equation" r:id="rId3" imgW="247541" imgH="247591" progId="Equation.3">
                  <p:embed/>
                  <p:pic>
                    <p:nvPicPr>
                      <p:cNvPr id="18441" name="Object 8">
                        <a:extLst>
                          <a:ext uri="{FF2B5EF4-FFF2-40B4-BE49-F238E27FC236}">
                            <a16:creationId xmlns:a16="http://schemas.microsoft.com/office/drawing/2014/main" id="{453E017D-08C6-FDC4-9759-ACF82C80017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22963" y="1001713"/>
                        <a:ext cx="565150" cy="4238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42" name="Object 9">
            <a:extLst>
              <a:ext uri="{FF2B5EF4-FFF2-40B4-BE49-F238E27FC236}">
                <a16:creationId xmlns:a16="http://schemas.microsoft.com/office/drawing/2014/main" id="{4B02068A-4C55-A639-4BBC-31479A41521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016500" y="981075"/>
          <a:ext cx="452438" cy="476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247541" imgH="247591" progId="Equation.3">
                  <p:embed/>
                </p:oleObj>
              </mc:Choice>
              <mc:Fallback>
                <p:oleObj name="Equation" r:id="rId5" imgW="247541" imgH="247591" progId="Equation.3">
                  <p:embed/>
                  <p:pic>
                    <p:nvPicPr>
                      <p:cNvPr id="18442" name="Object 9">
                        <a:extLst>
                          <a:ext uri="{FF2B5EF4-FFF2-40B4-BE49-F238E27FC236}">
                            <a16:creationId xmlns:a16="http://schemas.microsoft.com/office/drawing/2014/main" id="{4B02068A-4C55-A639-4BBC-31479A41521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16500" y="981075"/>
                        <a:ext cx="452438" cy="476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43" name="Object 10">
            <a:extLst>
              <a:ext uri="{FF2B5EF4-FFF2-40B4-BE49-F238E27FC236}">
                <a16:creationId xmlns:a16="http://schemas.microsoft.com/office/drawing/2014/main" id="{58C729BD-C019-0ECA-7656-7F64C19A60E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707313" y="1112838"/>
          <a:ext cx="457200" cy="411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公式" r:id="rId7" imgW="342893" imgH="285574" progId="Equation.3">
                  <p:embed/>
                </p:oleObj>
              </mc:Choice>
              <mc:Fallback>
                <p:oleObj name="公式" r:id="rId7" imgW="342893" imgH="285574" progId="Equation.3">
                  <p:embed/>
                  <p:pic>
                    <p:nvPicPr>
                      <p:cNvPr id="18443" name="Object 10">
                        <a:extLst>
                          <a:ext uri="{FF2B5EF4-FFF2-40B4-BE49-F238E27FC236}">
                            <a16:creationId xmlns:a16="http://schemas.microsoft.com/office/drawing/2014/main" id="{58C729BD-C019-0ECA-7656-7F64C19A60E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07313" y="1112838"/>
                        <a:ext cx="457200" cy="4111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44" name="Arc 11">
            <a:extLst>
              <a:ext uri="{FF2B5EF4-FFF2-40B4-BE49-F238E27FC236}">
                <a16:creationId xmlns:a16="http://schemas.microsoft.com/office/drawing/2014/main" id="{2F3D0281-5BA9-DCEF-355C-1698094EA3C1}"/>
              </a:ext>
            </a:extLst>
          </p:cNvPr>
          <p:cNvSpPr>
            <a:spLocks/>
          </p:cNvSpPr>
          <p:nvPr/>
        </p:nvSpPr>
        <p:spPr bwMode="auto">
          <a:xfrm rot="5375762" flipV="1">
            <a:off x="3768726" y="1698626"/>
            <a:ext cx="766762" cy="357187"/>
          </a:xfrm>
          <a:custGeom>
            <a:avLst/>
            <a:gdLst>
              <a:gd name="T0" fmla="*/ 0 w 42682"/>
              <a:gd name="T1" fmla="*/ 2147483646 h 21600"/>
              <a:gd name="T2" fmla="*/ 2147483646 w 42682"/>
              <a:gd name="T3" fmla="*/ 2147483646 h 21600"/>
              <a:gd name="T4" fmla="*/ 2147483646 w 42682"/>
              <a:gd name="T5" fmla="*/ 2147483646 h 21600"/>
              <a:gd name="T6" fmla="*/ 0 60000 65536"/>
              <a:gd name="T7" fmla="*/ 0 60000 65536"/>
              <a:gd name="T8" fmla="*/ 0 60000 65536"/>
              <a:gd name="T9" fmla="*/ 0 w 42682"/>
              <a:gd name="T10" fmla="*/ 0 h 21600"/>
              <a:gd name="T11" fmla="*/ 42682 w 42682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2682" h="21600" fill="none" extrusionOk="0">
                <a:moveTo>
                  <a:pt x="0" y="18256"/>
                </a:moveTo>
                <a:cubicBezTo>
                  <a:pt x="1647" y="7746"/>
                  <a:pt x="10701" y="-1"/>
                  <a:pt x="21340" y="0"/>
                </a:cubicBezTo>
                <a:cubicBezTo>
                  <a:pt x="31984" y="0"/>
                  <a:pt x="41041" y="7754"/>
                  <a:pt x="42681" y="18271"/>
                </a:cubicBezTo>
              </a:path>
              <a:path w="42682" h="21600" stroke="0" extrusionOk="0">
                <a:moveTo>
                  <a:pt x="0" y="18256"/>
                </a:moveTo>
                <a:cubicBezTo>
                  <a:pt x="1647" y="7746"/>
                  <a:pt x="10701" y="-1"/>
                  <a:pt x="21340" y="0"/>
                </a:cubicBezTo>
                <a:cubicBezTo>
                  <a:pt x="31984" y="0"/>
                  <a:pt x="41041" y="7754"/>
                  <a:pt x="42681" y="18271"/>
                </a:cubicBezTo>
                <a:lnTo>
                  <a:pt x="21340" y="21600"/>
                </a:lnTo>
                <a:lnTo>
                  <a:pt x="0" y="18256"/>
                </a:lnTo>
                <a:close/>
              </a:path>
            </a:pathLst>
          </a:custGeom>
          <a:noFill/>
          <a:ln w="28575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  <a:latin typeface="Tahom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18445" name="AutoShape 12">
            <a:extLst>
              <a:ext uri="{FF2B5EF4-FFF2-40B4-BE49-F238E27FC236}">
                <a16:creationId xmlns:a16="http://schemas.microsoft.com/office/drawing/2014/main" id="{E4FF2D88-9345-074C-2371-FA16AA9EA664}"/>
              </a:ext>
            </a:extLst>
          </p:cNvPr>
          <p:cNvSpPr>
            <a:spLocks noChangeArrowheads="1"/>
          </p:cNvSpPr>
          <p:nvPr/>
        </p:nvSpPr>
        <p:spPr bwMode="auto">
          <a:xfrm rot="5390377">
            <a:off x="5695951" y="53976"/>
            <a:ext cx="290513" cy="3598863"/>
          </a:xfrm>
          <a:prstGeom prst="can">
            <a:avLst>
              <a:gd name="adj" fmla="val 72837"/>
            </a:avLst>
          </a:prstGeom>
          <a:solidFill>
            <a:schemeClr val="accent1"/>
          </a:solidFill>
          <a:ln w="28575">
            <a:solidFill>
              <a:srgbClr val="006666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18446" name="Arc 13">
            <a:extLst>
              <a:ext uri="{FF2B5EF4-FFF2-40B4-BE49-F238E27FC236}">
                <a16:creationId xmlns:a16="http://schemas.microsoft.com/office/drawing/2014/main" id="{236C1A86-1D00-039F-7C75-738BB06C5AE4}"/>
              </a:ext>
            </a:extLst>
          </p:cNvPr>
          <p:cNvSpPr>
            <a:spLocks/>
          </p:cNvSpPr>
          <p:nvPr/>
        </p:nvSpPr>
        <p:spPr bwMode="auto">
          <a:xfrm rot="5375762" flipV="1">
            <a:off x="4783138" y="1700213"/>
            <a:ext cx="766763" cy="357188"/>
          </a:xfrm>
          <a:custGeom>
            <a:avLst/>
            <a:gdLst>
              <a:gd name="T0" fmla="*/ 0 w 42682"/>
              <a:gd name="T1" fmla="*/ 2147483646 h 21600"/>
              <a:gd name="T2" fmla="*/ 2147483646 w 42682"/>
              <a:gd name="T3" fmla="*/ 2147483646 h 21600"/>
              <a:gd name="T4" fmla="*/ 2147483646 w 42682"/>
              <a:gd name="T5" fmla="*/ 2147483646 h 21600"/>
              <a:gd name="T6" fmla="*/ 0 60000 65536"/>
              <a:gd name="T7" fmla="*/ 0 60000 65536"/>
              <a:gd name="T8" fmla="*/ 0 60000 65536"/>
              <a:gd name="T9" fmla="*/ 0 w 42682"/>
              <a:gd name="T10" fmla="*/ 0 h 21600"/>
              <a:gd name="T11" fmla="*/ 42682 w 42682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2682" h="21600" fill="none" extrusionOk="0">
                <a:moveTo>
                  <a:pt x="0" y="18256"/>
                </a:moveTo>
                <a:cubicBezTo>
                  <a:pt x="1647" y="7746"/>
                  <a:pt x="10701" y="-1"/>
                  <a:pt x="21340" y="0"/>
                </a:cubicBezTo>
                <a:cubicBezTo>
                  <a:pt x="31984" y="0"/>
                  <a:pt x="41041" y="7754"/>
                  <a:pt x="42681" y="18271"/>
                </a:cubicBezTo>
              </a:path>
              <a:path w="42682" h="21600" stroke="0" extrusionOk="0">
                <a:moveTo>
                  <a:pt x="0" y="18256"/>
                </a:moveTo>
                <a:cubicBezTo>
                  <a:pt x="1647" y="7746"/>
                  <a:pt x="10701" y="-1"/>
                  <a:pt x="21340" y="0"/>
                </a:cubicBezTo>
                <a:cubicBezTo>
                  <a:pt x="31984" y="0"/>
                  <a:pt x="41041" y="7754"/>
                  <a:pt x="42681" y="18271"/>
                </a:cubicBezTo>
                <a:lnTo>
                  <a:pt x="21340" y="21600"/>
                </a:lnTo>
                <a:lnTo>
                  <a:pt x="0" y="18256"/>
                </a:lnTo>
                <a:close/>
              </a:path>
            </a:pathLst>
          </a:custGeom>
          <a:noFill/>
          <a:ln w="28575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  <a:latin typeface="Tahom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18447" name="Arc 14">
            <a:extLst>
              <a:ext uri="{FF2B5EF4-FFF2-40B4-BE49-F238E27FC236}">
                <a16:creationId xmlns:a16="http://schemas.microsoft.com/office/drawing/2014/main" id="{077D7DB5-5456-4B0F-CDF8-E8A7AB1D0A3B}"/>
              </a:ext>
            </a:extLst>
          </p:cNvPr>
          <p:cNvSpPr>
            <a:spLocks/>
          </p:cNvSpPr>
          <p:nvPr/>
        </p:nvSpPr>
        <p:spPr bwMode="auto">
          <a:xfrm rot="5375762" flipV="1">
            <a:off x="5857082" y="1697832"/>
            <a:ext cx="766762" cy="358775"/>
          </a:xfrm>
          <a:custGeom>
            <a:avLst/>
            <a:gdLst>
              <a:gd name="T0" fmla="*/ 0 w 42682"/>
              <a:gd name="T1" fmla="*/ 2147483646 h 21600"/>
              <a:gd name="T2" fmla="*/ 2147483646 w 42682"/>
              <a:gd name="T3" fmla="*/ 2147483646 h 21600"/>
              <a:gd name="T4" fmla="*/ 2147483646 w 42682"/>
              <a:gd name="T5" fmla="*/ 2147483646 h 21600"/>
              <a:gd name="T6" fmla="*/ 0 60000 65536"/>
              <a:gd name="T7" fmla="*/ 0 60000 65536"/>
              <a:gd name="T8" fmla="*/ 0 60000 65536"/>
              <a:gd name="T9" fmla="*/ 0 w 42682"/>
              <a:gd name="T10" fmla="*/ 0 h 21600"/>
              <a:gd name="T11" fmla="*/ 42682 w 42682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2682" h="21600" fill="none" extrusionOk="0">
                <a:moveTo>
                  <a:pt x="0" y="18256"/>
                </a:moveTo>
                <a:cubicBezTo>
                  <a:pt x="1647" y="7746"/>
                  <a:pt x="10701" y="-1"/>
                  <a:pt x="21340" y="0"/>
                </a:cubicBezTo>
                <a:cubicBezTo>
                  <a:pt x="31984" y="0"/>
                  <a:pt x="41041" y="7754"/>
                  <a:pt x="42681" y="18271"/>
                </a:cubicBezTo>
              </a:path>
              <a:path w="42682" h="21600" stroke="0" extrusionOk="0">
                <a:moveTo>
                  <a:pt x="0" y="18256"/>
                </a:moveTo>
                <a:cubicBezTo>
                  <a:pt x="1647" y="7746"/>
                  <a:pt x="10701" y="-1"/>
                  <a:pt x="21340" y="0"/>
                </a:cubicBezTo>
                <a:cubicBezTo>
                  <a:pt x="31984" y="0"/>
                  <a:pt x="41041" y="7754"/>
                  <a:pt x="42681" y="18271"/>
                </a:cubicBezTo>
                <a:lnTo>
                  <a:pt x="21340" y="21600"/>
                </a:lnTo>
                <a:lnTo>
                  <a:pt x="0" y="18256"/>
                </a:lnTo>
                <a:close/>
              </a:path>
            </a:pathLst>
          </a:custGeom>
          <a:noFill/>
          <a:ln w="28575">
            <a:solidFill>
              <a:srgbClr val="FF330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  <a:latin typeface="Tahom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18448" name="Arc 15">
            <a:extLst>
              <a:ext uri="{FF2B5EF4-FFF2-40B4-BE49-F238E27FC236}">
                <a16:creationId xmlns:a16="http://schemas.microsoft.com/office/drawing/2014/main" id="{2B462D29-A837-E5C9-F156-09F01BB13CF8}"/>
              </a:ext>
            </a:extLst>
          </p:cNvPr>
          <p:cNvSpPr>
            <a:spLocks/>
          </p:cNvSpPr>
          <p:nvPr/>
        </p:nvSpPr>
        <p:spPr bwMode="auto">
          <a:xfrm rot="5375762" flipV="1">
            <a:off x="7068345" y="1686720"/>
            <a:ext cx="765175" cy="357187"/>
          </a:xfrm>
          <a:custGeom>
            <a:avLst/>
            <a:gdLst>
              <a:gd name="T0" fmla="*/ 0 w 42682"/>
              <a:gd name="T1" fmla="*/ 2147483646 h 21600"/>
              <a:gd name="T2" fmla="*/ 2147483646 w 42682"/>
              <a:gd name="T3" fmla="*/ 2147483646 h 21600"/>
              <a:gd name="T4" fmla="*/ 2147483646 w 42682"/>
              <a:gd name="T5" fmla="*/ 2147483646 h 21600"/>
              <a:gd name="T6" fmla="*/ 0 60000 65536"/>
              <a:gd name="T7" fmla="*/ 0 60000 65536"/>
              <a:gd name="T8" fmla="*/ 0 60000 65536"/>
              <a:gd name="T9" fmla="*/ 0 w 42682"/>
              <a:gd name="T10" fmla="*/ 0 h 21600"/>
              <a:gd name="T11" fmla="*/ 42682 w 42682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2682" h="21600" fill="none" extrusionOk="0">
                <a:moveTo>
                  <a:pt x="0" y="18256"/>
                </a:moveTo>
                <a:cubicBezTo>
                  <a:pt x="1647" y="7746"/>
                  <a:pt x="10701" y="-1"/>
                  <a:pt x="21340" y="0"/>
                </a:cubicBezTo>
                <a:cubicBezTo>
                  <a:pt x="31984" y="0"/>
                  <a:pt x="41041" y="7754"/>
                  <a:pt x="42681" y="18271"/>
                </a:cubicBezTo>
              </a:path>
              <a:path w="42682" h="21600" stroke="0" extrusionOk="0">
                <a:moveTo>
                  <a:pt x="0" y="18256"/>
                </a:moveTo>
                <a:cubicBezTo>
                  <a:pt x="1647" y="7746"/>
                  <a:pt x="10701" y="-1"/>
                  <a:pt x="21340" y="0"/>
                </a:cubicBezTo>
                <a:cubicBezTo>
                  <a:pt x="31984" y="0"/>
                  <a:pt x="41041" y="7754"/>
                  <a:pt x="42681" y="18271"/>
                </a:cubicBezTo>
                <a:lnTo>
                  <a:pt x="21340" y="21600"/>
                </a:lnTo>
                <a:lnTo>
                  <a:pt x="0" y="18256"/>
                </a:lnTo>
                <a:close/>
              </a:path>
            </a:pathLst>
          </a:custGeom>
          <a:noFill/>
          <a:ln w="28575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  <a:latin typeface="Tahom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443408" name="Text Box 16">
            <a:extLst>
              <a:ext uri="{FF2B5EF4-FFF2-40B4-BE49-F238E27FC236}">
                <a16:creationId xmlns:a16="http://schemas.microsoft.com/office/drawing/2014/main" id="{AD253F16-F719-8B52-3182-0EAAAA2AF8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95551" y="2924175"/>
            <a:ext cx="1439863" cy="5485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4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None/>
            </a:pPr>
            <a:r>
              <a:rPr kumimoji="1" lang="en-US" altLang="zh-CN" sz="2400" b="1">
                <a:solidFill>
                  <a:srgbClr val="000000"/>
                </a:solidFill>
                <a:latin typeface="Times New Roman" panose="02020603050405020304" pitchFamily="18" charset="0"/>
              </a:rPr>
              <a:t>BC</a:t>
            </a:r>
            <a:r>
              <a:rPr kumimoji="1" lang="zh-CN" altLang="en-US" sz="2400" b="1">
                <a:solidFill>
                  <a:srgbClr val="000000"/>
                </a:solidFill>
                <a:latin typeface="Times New Roman" panose="02020603050405020304" pitchFamily="18" charset="0"/>
              </a:rPr>
              <a:t>段：</a:t>
            </a:r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FC5FBA53-3F57-7D5D-3B65-2EDEA57CCE63}"/>
              </a:ext>
            </a:extLst>
          </p:cNvPr>
          <p:cNvGrpSpPr>
            <a:grpSpLocks/>
          </p:cNvGrpSpPr>
          <p:nvPr/>
        </p:nvGrpSpPr>
        <p:grpSpPr bwMode="auto">
          <a:xfrm>
            <a:off x="4511676" y="1196976"/>
            <a:ext cx="504825" cy="1681163"/>
            <a:chOff x="1882" y="754"/>
            <a:chExt cx="318" cy="1059"/>
          </a:xfrm>
        </p:grpSpPr>
        <p:sp>
          <p:nvSpPr>
            <p:cNvPr id="18462" name="Line 18">
              <a:extLst>
                <a:ext uri="{FF2B5EF4-FFF2-40B4-BE49-F238E27FC236}">
                  <a16:creationId xmlns:a16="http://schemas.microsoft.com/office/drawing/2014/main" id="{E7EC8842-BCF6-5DDD-3109-9D0B319A346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27" y="754"/>
              <a:ext cx="0" cy="81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8463" name="Text Box 19">
              <a:extLst>
                <a:ext uri="{FF2B5EF4-FFF2-40B4-BE49-F238E27FC236}">
                  <a16:creationId xmlns:a16="http://schemas.microsoft.com/office/drawing/2014/main" id="{C53CD612-30AE-8F4F-5AF3-1CB5A42D17F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82" y="1525"/>
              <a:ext cx="31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50000"/>
                </a:spcBef>
                <a:spcAft>
                  <a:spcPct val="0"/>
                </a:spcAft>
                <a:buClrTx/>
                <a:buSzTx/>
                <a:buNone/>
              </a:pPr>
              <a:r>
                <a:rPr lang="en-US" altLang="zh-CN" sz="2400">
                  <a:solidFill>
                    <a:srgbClr val="000000"/>
                  </a:solidFill>
                  <a:latin typeface="Arial" panose="020B0604020202020204" pitchFamily="34" charset="0"/>
                </a:rPr>
                <a:t>1</a:t>
              </a:r>
            </a:p>
          </p:txBody>
        </p:sp>
      </p:grpSp>
      <p:grpSp>
        <p:nvGrpSpPr>
          <p:cNvPr id="3" name="Group 20">
            <a:extLst>
              <a:ext uri="{FF2B5EF4-FFF2-40B4-BE49-F238E27FC236}">
                <a16:creationId xmlns:a16="http://schemas.microsoft.com/office/drawing/2014/main" id="{A1B29035-D3DD-AA6A-BF93-EA48FF70BA9E}"/>
              </a:ext>
            </a:extLst>
          </p:cNvPr>
          <p:cNvGrpSpPr>
            <a:grpSpLocks/>
          </p:cNvGrpSpPr>
          <p:nvPr/>
        </p:nvGrpSpPr>
        <p:grpSpPr bwMode="auto">
          <a:xfrm>
            <a:off x="3359150" y="3789364"/>
            <a:ext cx="1366838" cy="1271587"/>
            <a:chOff x="1156" y="2387"/>
            <a:chExt cx="861" cy="801"/>
          </a:xfrm>
        </p:grpSpPr>
        <p:sp>
          <p:nvSpPr>
            <p:cNvPr id="18458" name="AutoShape 21">
              <a:extLst>
                <a:ext uri="{FF2B5EF4-FFF2-40B4-BE49-F238E27FC236}">
                  <a16:creationId xmlns:a16="http://schemas.microsoft.com/office/drawing/2014/main" id="{E0426165-FE9A-F45C-C173-C3E8514CC2B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390377">
              <a:off x="1676" y="2684"/>
              <a:ext cx="183" cy="498"/>
            </a:xfrm>
            <a:prstGeom prst="can">
              <a:avLst>
                <a:gd name="adj" fmla="val 16000"/>
              </a:avLst>
            </a:prstGeom>
            <a:solidFill>
              <a:schemeClr val="accent1"/>
            </a:solidFill>
            <a:ln w="28575">
              <a:solidFill>
                <a:srgbClr val="006666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None/>
              </a:pPr>
              <a:endParaRPr lang="zh-CN" altLang="en-US" sz="1800">
                <a:solidFill>
                  <a:srgbClr val="000000"/>
                </a:solidFill>
              </a:endParaRPr>
            </a:p>
          </p:txBody>
        </p:sp>
        <p:grpSp>
          <p:nvGrpSpPr>
            <p:cNvPr id="18459" name="Group 22">
              <a:extLst>
                <a:ext uri="{FF2B5EF4-FFF2-40B4-BE49-F238E27FC236}">
                  <a16:creationId xmlns:a16="http://schemas.microsoft.com/office/drawing/2014/main" id="{D79F3774-BB5B-B6D2-0120-AAE01495AF9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56" y="2387"/>
              <a:ext cx="497" cy="801"/>
              <a:chOff x="1111" y="1797"/>
              <a:chExt cx="497" cy="801"/>
            </a:xfrm>
          </p:grpSpPr>
          <p:graphicFrame>
            <p:nvGraphicFramePr>
              <p:cNvPr id="18460" name="Object 23">
                <a:extLst>
                  <a:ext uri="{FF2B5EF4-FFF2-40B4-BE49-F238E27FC236}">
                    <a16:creationId xmlns:a16="http://schemas.microsoft.com/office/drawing/2014/main" id="{0EAB78EB-5BF3-CF20-BCA2-4913623E505B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1111" y="1797"/>
              <a:ext cx="390" cy="29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9" imgW="257405" imgH="247591" progId="Equation.3">
                      <p:embed/>
                    </p:oleObj>
                  </mc:Choice>
                  <mc:Fallback>
                    <p:oleObj name="Equation" r:id="rId9" imgW="257405" imgH="247591" progId="Equation.3">
                      <p:embed/>
                      <p:pic>
                        <p:nvPicPr>
                          <p:cNvPr id="18460" name="Object 23">
                            <a:extLst>
                              <a:ext uri="{FF2B5EF4-FFF2-40B4-BE49-F238E27FC236}">
                                <a16:creationId xmlns:a16="http://schemas.microsoft.com/office/drawing/2014/main" id="{0EAB78EB-5BF3-CF20-BCA2-4913623E505B}"/>
                              </a:ext>
                            </a:extLst>
                          </p:cNvPr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0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111" y="1797"/>
                            <a:ext cx="390" cy="295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8461" name="Arc 24">
                <a:extLst>
                  <a:ext uri="{FF2B5EF4-FFF2-40B4-BE49-F238E27FC236}">
                    <a16:creationId xmlns:a16="http://schemas.microsoft.com/office/drawing/2014/main" id="{DF0E2245-E875-5C0E-C41A-2530F295A2EE}"/>
                  </a:ext>
                </a:extLst>
              </p:cNvPr>
              <p:cNvSpPr>
                <a:spLocks/>
              </p:cNvSpPr>
              <p:nvPr/>
            </p:nvSpPr>
            <p:spPr bwMode="auto">
              <a:xfrm rot="5375762" flipV="1">
                <a:off x="1254" y="2244"/>
                <a:ext cx="483" cy="225"/>
              </a:xfrm>
              <a:custGeom>
                <a:avLst/>
                <a:gdLst>
                  <a:gd name="T0" fmla="*/ 0 w 42682"/>
                  <a:gd name="T1" fmla="*/ 0 h 21600"/>
                  <a:gd name="T2" fmla="*/ 0 w 42682"/>
                  <a:gd name="T3" fmla="*/ 0 h 21600"/>
                  <a:gd name="T4" fmla="*/ 0 w 42682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42682"/>
                  <a:gd name="T10" fmla="*/ 0 h 21600"/>
                  <a:gd name="T11" fmla="*/ 42682 w 42682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2682" h="21600" fill="none" extrusionOk="0">
                    <a:moveTo>
                      <a:pt x="0" y="18256"/>
                    </a:moveTo>
                    <a:cubicBezTo>
                      <a:pt x="1647" y="7746"/>
                      <a:pt x="10701" y="-1"/>
                      <a:pt x="21340" y="0"/>
                    </a:cubicBezTo>
                    <a:cubicBezTo>
                      <a:pt x="31984" y="0"/>
                      <a:pt x="41041" y="7754"/>
                      <a:pt x="42681" y="18271"/>
                    </a:cubicBezTo>
                  </a:path>
                  <a:path w="42682" h="21600" stroke="0" extrusionOk="0">
                    <a:moveTo>
                      <a:pt x="0" y="18256"/>
                    </a:moveTo>
                    <a:cubicBezTo>
                      <a:pt x="1647" y="7746"/>
                      <a:pt x="10701" y="-1"/>
                      <a:pt x="21340" y="0"/>
                    </a:cubicBezTo>
                    <a:cubicBezTo>
                      <a:pt x="31984" y="0"/>
                      <a:pt x="41041" y="7754"/>
                      <a:pt x="42681" y="18271"/>
                    </a:cubicBezTo>
                    <a:lnTo>
                      <a:pt x="21340" y="21600"/>
                    </a:lnTo>
                    <a:lnTo>
                      <a:pt x="0" y="18256"/>
                    </a:lnTo>
                    <a:close/>
                  </a:path>
                </a:pathLst>
              </a:custGeom>
              <a:noFill/>
              <a:ln w="28575">
                <a:solidFill>
                  <a:srgbClr val="FF33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  <a:latin typeface="Tahoma" panose="020B0604030504040204" pitchFamily="34" charset="0"/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5" name="Group 25">
            <a:extLst>
              <a:ext uri="{FF2B5EF4-FFF2-40B4-BE49-F238E27FC236}">
                <a16:creationId xmlns:a16="http://schemas.microsoft.com/office/drawing/2014/main" id="{E23E4254-FB8C-EACD-A1A4-ED3B4C4F5822}"/>
              </a:ext>
            </a:extLst>
          </p:cNvPr>
          <p:cNvGrpSpPr>
            <a:grpSpLocks/>
          </p:cNvGrpSpPr>
          <p:nvPr/>
        </p:nvGrpSpPr>
        <p:grpSpPr bwMode="auto">
          <a:xfrm>
            <a:off x="4511676" y="3933825"/>
            <a:ext cx="938213" cy="1079500"/>
            <a:chOff x="1837" y="1888"/>
            <a:chExt cx="591" cy="680"/>
          </a:xfrm>
        </p:grpSpPr>
        <p:graphicFrame>
          <p:nvGraphicFramePr>
            <p:cNvPr id="18456" name="Object 26">
              <a:extLst>
                <a:ext uri="{FF2B5EF4-FFF2-40B4-BE49-F238E27FC236}">
                  <a16:creationId xmlns:a16="http://schemas.microsoft.com/office/drawing/2014/main" id="{487037EC-41FB-52EE-38A4-91B877C719EA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064" y="1888"/>
            <a:ext cx="364" cy="36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公式" r:id="rId11" imgW="142794" imgH="209609" progId="Equation.3">
                    <p:embed/>
                  </p:oleObj>
                </mc:Choice>
                <mc:Fallback>
                  <p:oleObj name="公式" r:id="rId11" imgW="142794" imgH="209609" progId="Equation.3">
                    <p:embed/>
                    <p:pic>
                      <p:nvPicPr>
                        <p:cNvPr id="18456" name="Object 26">
                          <a:extLst>
                            <a:ext uri="{FF2B5EF4-FFF2-40B4-BE49-F238E27FC236}">
                              <a16:creationId xmlns:a16="http://schemas.microsoft.com/office/drawing/2014/main" id="{487037EC-41FB-52EE-38A4-91B877C719EA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064" y="1888"/>
                          <a:ext cx="364" cy="36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8457" name="Arc 27">
              <a:extLst>
                <a:ext uri="{FF2B5EF4-FFF2-40B4-BE49-F238E27FC236}">
                  <a16:creationId xmlns:a16="http://schemas.microsoft.com/office/drawing/2014/main" id="{88A402E5-C558-2F61-BCF9-6B24331B82C9}"/>
                </a:ext>
              </a:extLst>
            </p:cNvPr>
            <p:cNvSpPr>
              <a:spLocks/>
            </p:cNvSpPr>
            <p:nvPr/>
          </p:nvSpPr>
          <p:spPr bwMode="auto">
            <a:xfrm rot="5375762" flipV="1">
              <a:off x="1712" y="2216"/>
              <a:ext cx="477" cy="228"/>
            </a:xfrm>
            <a:custGeom>
              <a:avLst/>
              <a:gdLst>
                <a:gd name="T0" fmla="*/ 0 w 42682"/>
                <a:gd name="T1" fmla="*/ 0 h 21600"/>
                <a:gd name="T2" fmla="*/ 0 w 42682"/>
                <a:gd name="T3" fmla="*/ 0 h 21600"/>
                <a:gd name="T4" fmla="*/ 0 w 42682"/>
                <a:gd name="T5" fmla="*/ 0 h 21600"/>
                <a:gd name="T6" fmla="*/ 0 60000 65536"/>
                <a:gd name="T7" fmla="*/ 0 60000 65536"/>
                <a:gd name="T8" fmla="*/ 0 60000 65536"/>
                <a:gd name="T9" fmla="*/ 0 w 42682"/>
                <a:gd name="T10" fmla="*/ 0 h 21600"/>
                <a:gd name="T11" fmla="*/ 42682 w 42682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2682" h="21600" fill="none" extrusionOk="0">
                  <a:moveTo>
                    <a:pt x="0" y="18256"/>
                  </a:moveTo>
                  <a:cubicBezTo>
                    <a:pt x="1647" y="7746"/>
                    <a:pt x="10701" y="-1"/>
                    <a:pt x="21340" y="0"/>
                  </a:cubicBezTo>
                  <a:cubicBezTo>
                    <a:pt x="31984" y="0"/>
                    <a:pt x="41041" y="7754"/>
                    <a:pt x="42681" y="18271"/>
                  </a:cubicBezTo>
                </a:path>
                <a:path w="42682" h="21600" stroke="0" extrusionOk="0">
                  <a:moveTo>
                    <a:pt x="0" y="18256"/>
                  </a:moveTo>
                  <a:cubicBezTo>
                    <a:pt x="1647" y="7746"/>
                    <a:pt x="10701" y="-1"/>
                    <a:pt x="21340" y="0"/>
                  </a:cubicBezTo>
                  <a:cubicBezTo>
                    <a:pt x="31984" y="0"/>
                    <a:pt x="41041" y="7754"/>
                    <a:pt x="42681" y="18271"/>
                  </a:cubicBezTo>
                  <a:lnTo>
                    <a:pt x="21340" y="21600"/>
                  </a:lnTo>
                  <a:lnTo>
                    <a:pt x="0" y="18256"/>
                  </a:lnTo>
                  <a:close/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</p:grpSp>
      <p:graphicFrame>
        <p:nvGraphicFramePr>
          <p:cNvPr id="443420" name="Object 28">
            <a:extLst>
              <a:ext uri="{FF2B5EF4-FFF2-40B4-BE49-F238E27FC236}">
                <a16:creationId xmlns:a16="http://schemas.microsoft.com/office/drawing/2014/main" id="{2E278116-4E92-0BB2-38BC-188583B060B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024564" y="4292600"/>
          <a:ext cx="3622675" cy="527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公式" r:id="rId13" imgW="1485255" imgH="215806" progId="Equation.3">
                  <p:embed/>
                </p:oleObj>
              </mc:Choice>
              <mc:Fallback>
                <p:oleObj name="公式" r:id="rId13" imgW="1485255" imgH="215806" progId="Equation.3">
                  <p:embed/>
                  <p:pic>
                    <p:nvPicPr>
                      <p:cNvPr id="443420" name="Object 28">
                        <a:extLst>
                          <a:ext uri="{FF2B5EF4-FFF2-40B4-BE49-F238E27FC236}">
                            <a16:creationId xmlns:a16="http://schemas.microsoft.com/office/drawing/2014/main" id="{2E278116-4E92-0BB2-38BC-188583B060B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24564" y="4292600"/>
                        <a:ext cx="3622675" cy="527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54" name="Object 29">
            <a:extLst>
              <a:ext uri="{FF2B5EF4-FFF2-40B4-BE49-F238E27FC236}">
                <a16:creationId xmlns:a16="http://schemas.microsoft.com/office/drawing/2014/main" id="{D857056D-B8DB-1945-D91B-DF744E1BA94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792539" y="981075"/>
          <a:ext cx="452437" cy="476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公式" r:id="rId15" imgW="247541" imgH="247591" progId="Equation.3">
                  <p:embed/>
                </p:oleObj>
              </mc:Choice>
              <mc:Fallback>
                <p:oleObj name="公式" r:id="rId15" imgW="247541" imgH="247591" progId="Equation.3">
                  <p:embed/>
                  <p:pic>
                    <p:nvPicPr>
                      <p:cNvPr id="18454" name="Object 29">
                        <a:extLst>
                          <a:ext uri="{FF2B5EF4-FFF2-40B4-BE49-F238E27FC236}">
                            <a16:creationId xmlns:a16="http://schemas.microsoft.com/office/drawing/2014/main" id="{D857056D-B8DB-1945-D91B-DF744E1BA94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92539" y="981075"/>
                        <a:ext cx="452437" cy="476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3422" name="Text Box 30">
            <a:extLst>
              <a:ext uri="{FF2B5EF4-FFF2-40B4-BE49-F238E27FC236}">
                <a16:creationId xmlns:a16="http://schemas.microsoft.com/office/drawing/2014/main" id="{34C757DD-1209-FE4B-7D44-235DDF5088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24789" y="4868863"/>
            <a:ext cx="12969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buClrTx/>
              <a:buSzTx/>
              <a:buNone/>
            </a:pPr>
            <a:r>
              <a:rPr lang="zh-CN" altLang="en-US" sz="2400" b="1">
                <a:solidFill>
                  <a:srgbClr val="FF3300"/>
                </a:solidFill>
                <a:latin typeface="Arial" panose="020B0604020202020204" pitchFamily="34" charset="0"/>
              </a:rPr>
              <a:t>（－）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3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75"/>
                                        <p:tgtEl>
                                          <p:spTgt spid="4433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4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75"/>
                                        <p:tgtEl>
                                          <p:spTgt spid="4434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443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443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3394" grpId="0" build="p" autoUpdateAnimBg="0"/>
      <p:bldP spid="443408" grpId="0" build="p" autoUpdateAnimBg="0"/>
      <p:bldP spid="44342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灯片编号占位符 3">
            <a:extLst>
              <a:ext uri="{FF2B5EF4-FFF2-40B4-BE49-F238E27FC236}">
                <a16:creationId xmlns:a16="http://schemas.microsoft.com/office/drawing/2014/main" id="{4E4A78D2-9242-4933-656D-88779036BF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fld id="{4E456CF3-68C2-4464-BFF5-F21D6942A30E}" type="slidenum">
              <a:rPr lang="en-US" altLang="zh-CN" sz="140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None/>
              </a:pPr>
              <a:t>13</a:t>
            </a:fld>
            <a:endParaRPr lang="en-US" altLang="zh-CN" sz="1400">
              <a:solidFill>
                <a:srgbClr val="000000"/>
              </a:solidFill>
            </a:endParaRPr>
          </a:p>
        </p:txBody>
      </p:sp>
      <p:sp>
        <p:nvSpPr>
          <p:cNvPr id="19459" name="Text Box 2">
            <a:extLst>
              <a:ext uri="{FF2B5EF4-FFF2-40B4-BE49-F238E27FC236}">
                <a16:creationId xmlns:a16="http://schemas.microsoft.com/office/drawing/2014/main" id="{FB05CE25-5D3B-A5ED-036C-32373A5A23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21213" y="541338"/>
            <a:ext cx="18669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buClrTx/>
              <a:buSzTx/>
              <a:buNone/>
            </a:pPr>
            <a:endParaRPr kumimoji="1" lang="zh-CN" altLang="zh-CN" sz="1600" b="1">
              <a:solidFill>
                <a:srgbClr val="333399"/>
              </a:solidFill>
              <a:latin typeface="Times New Roman" panose="02020603050405020304" pitchFamily="18" charset="0"/>
            </a:endParaRPr>
          </a:p>
        </p:txBody>
      </p:sp>
      <p:sp>
        <p:nvSpPr>
          <p:cNvPr id="19460" name="Text Box 3">
            <a:extLst>
              <a:ext uri="{FF2B5EF4-FFF2-40B4-BE49-F238E27FC236}">
                <a16:creationId xmlns:a16="http://schemas.microsoft.com/office/drawing/2014/main" id="{346A8DF0-6023-6711-10D2-1786080958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99201" y="1268414"/>
            <a:ext cx="45561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buClrTx/>
              <a:buSzTx/>
              <a:buNone/>
            </a:pPr>
            <a:r>
              <a:rPr kumimoji="1" lang="en-US" altLang="zh-CN" sz="2000" b="1">
                <a:solidFill>
                  <a:srgbClr val="333399"/>
                </a:solidFill>
                <a:latin typeface="Times New Roman" panose="02020603050405020304" pitchFamily="18" charset="0"/>
              </a:rPr>
              <a:t>A</a:t>
            </a:r>
          </a:p>
        </p:txBody>
      </p:sp>
      <p:sp>
        <p:nvSpPr>
          <p:cNvPr id="19461" name="Text Box 4">
            <a:extLst>
              <a:ext uri="{FF2B5EF4-FFF2-40B4-BE49-F238E27FC236}">
                <a16:creationId xmlns:a16="http://schemas.microsoft.com/office/drawing/2014/main" id="{B898FC27-DBAB-C9E8-E35D-745B463772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35375" y="1268414"/>
            <a:ext cx="4524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buClrTx/>
              <a:buSzTx/>
              <a:buNone/>
            </a:pPr>
            <a:r>
              <a:rPr kumimoji="1" lang="en-US" altLang="zh-CN" sz="2000" b="1">
                <a:solidFill>
                  <a:srgbClr val="333399"/>
                </a:solidFill>
                <a:latin typeface="Times New Roman" panose="02020603050405020304" pitchFamily="18" charset="0"/>
              </a:rPr>
              <a:t>B</a:t>
            </a:r>
          </a:p>
        </p:txBody>
      </p:sp>
      <p:sp>
        <p:nvSpPr>
          <p:cNvPr id="19462" name="Text Box 5">
            <a:extLst>
              <a:ext uri="{FF2B5EF4-FFF2-40B4-BE49-F238E27FC236}">
                <a16:creationId xmlns:a16="http://schemas.microsoft.com/office/drawing/2014/main" id="{B78EED69-D688-0D7B-3C71-6C5CC95432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78375" y="1344614"/>
            <a:ext cx="4524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buClrTx/>
              <a:buSzTx/>
              <a:buNone/>
            </a:pPr>
            <a:r>
              <a:rPr kumimoji="1" lang="en-US" altLang="zh-CN" sz="2000" b="1">
                <a:solidFill>
                  <a:srgbClr val="333399"/>
                </a:solidFill>
                <a:latin typeface="Times New Roman" panose="02020603050405020304" pitchFamily="18" charset="0"/>
              </a:rPr>
              <a:t>C</a:t>
            </a:r>
          </a:p>
        </p:txBody>
      </p:sp>
      <p:sp>
        <p:nvSpPr>
          <p:cNvPr id="19463" name="Text Box 6">
            <a:extLst>
              <a:ext uri="{FF2B5EF4-FFF2-40B4-BE49-F238E27FC236}">
                <a16:creationId xmlns:a16="http://schemas.microsoft.com/office/drawing/2014/main" id="{3B39FE74-BC60-56FB-F6D6-073C6E4E3F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88214" y="1252539"/>
            <a:ext cx="5429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buClrTx/>
              <a:buSzTx/>
              <a:buNone/>
            </a:pPr>
            <a:r>
              <a:rPr kumimoji="1" lang="en-US" altLang="zh-CN" sz="2000" b="1">
                <a:solidFill>
                  <a:srgbClr val="333399"/>
                </a:solidFill>
                <a:latin typeface="Times New Roman" panose="02020603050405020304" pitchFamily="18" charset="0"/>
              </a:rPr>
              <a:t>D</a:t>
            </a:r>
          </a:p>
        </p:txBody>
      </p:sp>
      <p:graphicFrame>
        <p:nvGraphicFramePr>
          <p:cNvPr id="19464" name="Object 7">
            <a:extLst>
              <a:ext uri="{FF2B5EF4-FFF2-40B4-BE49-F238E27FC236}">
                <a16:creationId xmlns:a16="http://schemas.microsoft.com/office/drawing/2014/main" id="{8604D701-B250-3EAF-C9CA-5783E5B2F3E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961063" y="201613"/>
          <a:ext cx="565150" cy="423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47541" imgH="247591" progId="Equation.3">
                  <p:embed/>
                </p:oleObj>
              </mc:Choice>
              <mc:Fallback>
                <p:oleObj name="Equation" r:id="rId3" imgW="247541" imgH="247591" progId="Equation.3">
                  <p:embed/>
                  <p:pic>
                    <p:nvPicPr>
                      <p:cNvPr id="19464" name="Object 7">
                        <a:extLst>
                          <a:ext uri="{FF2B5EF4-FFF2-40B4-BE49-F238E27FC236}">
                            <a16:creationId xmlns:a16="http://schemas.microsoft.com/office/drawing/2014/main" id="{8604D701-B250-3EAF-C9CA-5783E5B2F3E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61063" y="201613"/>
                        <a:ext cx="565150" cy="4238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65" name="Object 8">
            <a:extLst>
              <a:ext uri="{FF2B5EF4-FFF2-40B4-BE49-F238E27FC236}">
                <a16:creationId xmlns:a16="http://schemas.microsoft.com/office/drawing/2014/main" id="{C0A7708E-26FA-77A4-89D9-2B59EE45E56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054600" y="180975"/>
          <a:ext cx="452438" cy="476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247541" imgH="247591" progId="Equation.3">
                  <p:embed/>
                </p:oleObj>
              </mc:Choice>
              <mc:Fallback>
                <p:oleObj name="Equation" r:id="rId5" imgW="247541" imgH="247591" progId="Equation.3">
                  <p:embed/>
                  <p:pic>
                    <p:nvPicPr>
                      <p:cNvPr id="19465" name="Object 8">
                        <a:extLst>
                          <a:ext uri="{FF2B5EF4-FFF2-40B4-BE49-F238E27FC236}">
                            <a16:creationId xmlns:a16="http://schemas.microsoft.com/office/drawing/2014/main" id="{C0A7708E-26FA-77A4-89D9-2B59EE45E56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54600" y="180975"/>
                        <a:ext cx="452438" cy="476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66" name="Object 9">
            <a:extLst>
              <a:ext uri="{FF2B5EF4-FFF2-40B4-BE49-F238E27FC236}">
                <a16:creationId xmlns:a16="http://schemas.microsoft.com/office/drawing/2014/main" id="{EB32F4C8-423F-D0DF-583B-1568B0556CE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745413" y="312738"/>
          <a:ext cx="457200" cy="411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公式" r:id="rId7" imgW="342893" imgH="285574" progId="Equation.3">
                  <p:embed/>
                </p:oleObj>
              </mc:Choice>
              <mc:Fallback>
                <p:oleObj name="公式" r:id="rId7" imgW="342893" imgH="285574" progId="Equation.3">
                  <p:embed/>
                  <p:pic>
                    <p:nvPicPr>
                      <p:cNvPr id="19466" name="Object 9">
                        <a:extLst>
                          <a:ext uri="{FF2B5EF4-FFF2-40B4-BE49-F238E27FC236}">
                            <a16:creationId xmlns:a16="http://schemas.microsoft.com/office/drawing/2014/main" id="{EB32F4C8-423F-D0DF-583B-1568B0556CE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45413" y="312738"/>
                        <a:ext cx="457200" cy="4111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67" name="Arc 10">
            <a:extLst>
              <a:ext uri="{FF2B5EF4-FFF2-40B4-BE49-F238E27FC236}">
                <a16:creationId xmlns:a16="http://schemas.microsoft.com/office/drawing/2014/main" id="{14A0980D-5802-13A4-F63B-D9F324E3B56A}"/>
              </a:ext>
            </a:extLst>
          </p:cNvPr>
          <p:cNvSpPr>
            <a:spLocks/>
          </p:cNvSpPr>
          <p:nvPr/>
        </p:nvSpPr>
        <p:spPr bwMode="auto">
          <a:xfrm rot="5375762" flipV="1">
            <a:off x="3806826" y="898526"/>
            <a:ext cx="766762" cy="357187"/>
          </a:xfrm>
          <a:custGeom>
            <a:avLst/>
            <a:gdLst>
              <a:gd name="T0" fmla="*/ 0 w 42682"/>
              <a:gd name="T1" fmla="*/ 2147483646 h 21600"/>
              <a:gd name="T2" fmla="*/ 2147483646 w 42682"/>
              <a:gd name="T3" fmla="*/ 2147483646 h 21600"/>
              <a:gd name="T4" fmla="*/ 2147483646 w 42682"/>
              <a:gd name="T5" fmla="*/ 2147483646 h 21600"/>
              <a:gd name="T6" fmla="*/ 0 60000 65536"/>
              <a:gd name="T7" fmla="*/ 0 60000 65536"/>
              <a:gd name="T8" fmla="*/ 0 60000 65536"/>
              <a:gd name="T9" fmla="*/ 0 w 42682"/>
              <a:gd name="T10" fmla="*/ 0 h 21600"/>
              <a:gd name="T11" fmla="*/ 42682 w 42682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2682" h="21600" fill="none" extrusionOk="0">
                <a:moveTo>
                  <a:pt x="0" y="18256"/>
                </a:moveTo>
                <a:cubicBezTo>
                  <a:pt x="1647" y="7746"/>
                  <a:pt x="10701" y="-1"/>
                  <a:pt x="21340" y="0"/>
                </a:cubicBezTo>
                <a:cubicBezTo>
                  <a:pt x="31984" y="0"/>
                  <a:pt x="41041" y="7754"/>
                  <a:pt x="42681" y="18271"/>
                </a:cubicBezTo>
              </a:path>
              <a:path w="42682" h="21600" stroke="0" extrusionOk="0">
                <a:moveTo>
                  <a:pt x="0" y="18256"/>
                </a:moveTo>
                <a:cubicBezTo>
                  <a:pt x="1647" y="7746"/>
                  <a:pt x="10701" y="-1"/>
                  <a:pt x="21340" y="0"/>
                </a:cubicBezTo>
                <a:cubicBezTo>
                  <a:pt x="31984" y="0"/>
                  <a:pt x="41041" y="7754"/>
                  <a:pt x="42681" y="18271"/>
                </a:cubicBezTo>
                <a:lnTo>
                  <a:pt x="21340" y="21600"/>
                </a:lnTo>
                <a:lnTo>
                  <a:pt x="0" y="18256"/>
                </a:lnTo>
                <a:close/>
              </a:path>
            </a:pathLst>
          </a:custGeom>
          <a:noFill/>
          <a:ln w="28575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  <a:latin typeface="Tahom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19468" name="AutoShape 11">
            <a:extLst>
              <a:ext uri="{FF2B5EF4-FFF2-40B4-BE49-F238E27FC236}">
                <a16:creationId xmlns:a16="http://schemas.microsoft.com/office/drawing/2014/main" id="{53287969-53B1-E1E3-B08F-ECFA6CE3ADA8}"/>
              </a:ext>
            </a:extLst>
          </p:cNvPr>
          <p:cNvSpPr>
            <a:spLocks noChangeArrowheads="1"/>
          </p:cNvSpPr>
          <p:nvPr/>
        </p:nvSpPr>
        <p:spPr bwMode="auto">
          <a:xfrm rot="5390377">
            <a:off x="5734051" y="-746125"/>
            <a:ext cx="290513" cy="3598863"/>
          </a:xfrm>
          <a:prstGeom prst="can">
            <a:avLst>
              <a:gd name="adj" fmla="val 72837"/>
            </a:avLst>
          </a:prstGeom>
          <a:solidFill>
            <a:schemeClr val="accent1"/>
          </a:solidFill>
          <a:ln w="28575">
            <a:solidFill>
              <a:srgbClr val="006666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19469" name="Arc 12">
            <a:extLst>
              <a:ext uri="{FF2B5EF4-FFF2-40B4-BE49-F238E27FC236}">
                <a16:creationId xmlns:a16="http://schemas.microsoft.com/office/drawing/2014/main" id="{3E23883B-57D6-1053-D72E-845D577350B8}"/>
              </a:ext>
            </a:extLst>
          </p:cNvPr>
          <p:cNvSpPr>
            <a:spLocks/>
          </p:cNvSpPr>
          <p:nvPr/>
        </p:nvSpPr>
        <p:spPr bwMode="auto">
          <a:xfrm rot="5375762" flipV="1">
            <a:off x="4821238" y="900113"/>
            <a:ext cx="766763" cy="357188"/>
          </a:xfrm>
          <a:custGeom>
            <a:avLst/>
            <a:gdLst>
              <a:gd name="T0" fmla="*/ 0 w 42682"/>
              <a:gd name="T1" fmla="*/ 2147483646 h 21600"/>
              <a:gd name="T2" fmla="*/ 2147483646 w 42682"/>
              <a:gd name="T3" fmla="*/ 2147483646 h 21600"/>
              <a:gd name="T4" fmla="*/ 2147483646 w 42682"/>
              <a:gd name="T5" fmla="*/ 2147483646 h 21600"/>
              <a:gd name="T6" fmla="*/ 0 60000 65536"/>
              <a:gd name="T7" fmla="*/ 0 60000 65536"/>
              <a:gd name="T8" fmla="*/ 0 60000 65536"/>
              <a:gd name="T9" fmla="*/ 0 w 42682"/>
              <a:gd name="T10" fmla="*/ 0 h 21600"/>
              <a:gd name="T11" fmla="*/ 42682 w 42682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2682" h="21600" fill="none" extrusionOk="0">
                <a:moveTo>
                  <a:pt x="0" y="18256"/>
                </a:moveTo>
                <a:cubicBezTo>
                  <a:pt x="1647" y="7746"/>
                  <a:pt x="10701" y="-1"/>
                  <a:pt x="21340" y="0"/>
                </a:cubicBezTo>
                <a:cubicBezTo>
                  <a:pt x="31984" y="0"/>
                  <a:pt x="41041" y="7754"/>
                  <a:pt x="42681" y="18271"/>
                </a:cubicBezTo>
              </a:path>
              <a:path w="42682" h="21600" stroke="0" extrusionOk="0">
                <a:moveTo>
                  <a:pt x="0" y="18256"/>
                </a:moveTo>
                <a:cubicBezTo>
                  <a:pt x="1647" y="7746"/>
                  <a:pt x="10701" y="-1"/>
                  <a:pt x="21340" y="0"/>
                </a:cubicBezTo>
                <a:cubicBezTo>
                  <a:pt x="31984" y="0"/>
                  <a:pt x="41041" y="7754"/>
                  <a:pt x="42681" y="18271"/>
                </a:cubicBezTo>
                <a:lnTo>
                  <a:pt x="21340" y="21600"/>
                </a:lnTo>
                <a:lnTo>
                  <a:pt x="0" y="18256"/>
                </a:lnTo>
                <a:close/>
              </a:path>
            </a:pathLst>
          </a:custGeom>
          <a:noFill/>
          <a:ln w="28575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  <a:latin typeface="Tahom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19470" name="Arc 13">
            <a:extLst>
              <a:ext uri="{FF2B5EF4-FFF2-40B4-BE49-F238E27FC236}">
                <a16:creationId xmlns:a16="http://schemas.microsoft.com/office/drawing/2014/main" id="{B26FB370-2C0E-7C73-E8DD-0C29883D983E}"/>
              </a:ext>
            </a:extLst>
          </p:cNvPr>
          <p:cNvSpPr>
            <a:spLocks/>
          </p:cNvSpPr>
          <p:nvPr/>
        </p:nvSpPr>
        <p:spPr bwMode="auto">
          <a:xfrm rot="5375762" flipV="1">
            <a:off x="5895182" y="897732"/>
            <a:ext cx="766762" cy="358775"/>
          </a:xfrm>
          <a:custGeom>
            <a:avLst/>
            <a:gdLst>
              <a:gd name="T0" fmla="*/ 0 w 42682"/>
              <a:gd name="T1" fmla="*/ 2147483646 h 21600"/>
              <a:gd name="T2" fmla="*/ 2147483646 w 42682"/>
              <a:gd name="T3" fmla="*/ 2147483646 h 21600"/>
              <a:gd name="T4" fmla="*/ 2147483646 w 42682"/>
              <a:gd name="T5" fmla="*/ 2147483646 h 21600"/>
              <a:gd name="T6" fmla="*/ 0 60000 65536"/>
              <a:gd name="T7" fmla="*/ 0 60000 65536"/>
              <a:gd name="T8" fmla="*/ 0 60000 65536"/>
              <a:gd name="T9" fmla="*/ 0 w 42682"/>
              <a:gd name="T10" fmla="*/ 0 h 21600"/>
              <a:gd name="T11" fmla="*/ 42682 w 42682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2682" h="21600" fill="none" extrusionOk="0">
                <a:moveTo>
                  <a:pt x="0" y="18256"/>
                </a:moveTo>
                <a:cubicBezTo>
                  <a:pt x="1647" y="7746"/>
                  <a:pt x="10701" y="-1"/>
                  <a:pt x="21340" y="0"/>
                </a:cubicBezTo>
                <a:cubicBezTo>
                  <a:pt x="31984" y="0"/>
                  <a:pt x="41041" y="7754"/>
                  <a:pt x="42681" y="18271"/>
                </a:cubicBezTo>
              </a:path>
              <a:path w="42682" h="21600" stroke="0" extrusionOk="0">
                <a:moveTo>
                  <a:pt x="0" y="18256"/>
                </a:moveTo>
                <a:cubicBezTo>
                  <a:pt x="1647" y="7746"/>
                  <a:pt x="10701" y="-1"/>
                  <a:pt x="21340" y="0"/>
                </a:cubicBezTo>
                <a:cubicBezTo>
                  <a:pt x="31984" y="0"/>
                  <a:pt x="41041" y="7754"/>
                  <a:pt x="42681" y="18271"/>
                </a:cubicBezTo>
                <a:lnTo>
                  <a:pt x="21340" y="21600"/>
                </a:lnTo>
                <a:lnTo>
                  <a:pt x="0" y="18256"/>
                </a:lnTo>
                <a:close/>
              </a:path>
            </a:pathLst>
          </a:custGeom>
          <a:noFill/>
          <a:ln w="28575">
            <a:solidFill>
              <a:srgbClr val="FF330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  <a:latin typeface="Tahom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19471" name="Arc 14">
            <a:extLst>
              <a:ext uri="{FF2B5EF4-FFF2-40B4-BE49-F238E27FC236}">
                <a16:creationId xmlns:a16="http://schemas.microsoft.com/office/drawing/2014/main" id="{D5F49068-40C4-F329-18A7-69EBFACFD75D}"/>
              </a:ext>
            </a:extLst>
          </p:cNvPr>
          <p:cNvSpPr>
            <a:spLocks/>
          </p:cNvSpPr>
          <p:nvPr/>
        </p:nvSpPr>
        <p:spPr bwMode="auto">
          <a:xfrm rot="5375762" flipV="1">
            <a:off x="7106445" y="886620"/>
            <a:ext cx="765175" cy="357187"/>
          </a:xfrm>
          <a:custGeom>
            <a:avLst/>
            <a:gdLst>
              <a:gd name="T0" fmla="*/ 0 w 42682"/>
              <a:gd name="T1" fmla="*/ 2147483646 h 21600"/>
              <a:gd name="T2" fmla="*/ 2147483646 w 42682"/>
              <a:gd name="T3" fmla="*/ 2147483646 h 21600"/>
              <a:gd name="T4" fmla="*/ 2147483646 w 42682"/>
              <a:gd name="T5" fmla="*/ 2147483646 h 21600"/>
              <a:gd name="T6" fmla="*/ 0 60000 65536"/>
              <a:gd name="T7" fmla="*/ 0 60000 65536"/>
              <a:gd name="T8" fmla="*/ 0 60000 65536"/>
              <a:gd name="T9" fmla="*/ 0 w 42682"/>
              <a:gd name="T10" fmla="*/ 0 h 21600"/>
              <a:gd name="T11" fmla="*/ 42682 w 42682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2682" h="21600" fill="none" extrusionOk="0">
                <a:moveTo>
                  <a:pt x="0" y="18256"/>
                </a:moveTo>
                <a:cubicBezTo>
                  <a:pt x="1647" y="7746"/>
                  <a:pt x="10701" y="-1"/>
                  <a:pt x="21340" y="0"/>
                </a:cubicBezTo>
                <a:cubicBezTo>
                  <a:pt x="31984" y="0"/>
                  <a:pt x="41041" y="7754"/>
                  <a:pt x="42681" y="18271"/>
                </a:cubicBezTo>
              </a:path>
              <a:path w="42682" h="21600" stroke="0" extrusionOk="0">
                <a:moveTo>
                  <a:pt x="0" y="18256"/>
                </a:moveTo>
                <a:cubicBezTo>
                  <a:pt x="1647" y="7746"/>
                  <a:pt x="10701" y="-1"/>
                  <a:pt x="21340" y="0"/>
                </a:cubicBezTo>
                <a:cubicBezTo>
                  <a:pt x="31984" y="0"/>
                  <a:pt x="41041" y="7754"/>
                  <a:pt x="42681" y="18271"/>
                </a:cubicBezTo>
                <a:lnTo>
                  <a:pt x="21340" y="21600"/>
                </a:lnTo>
                <a:lnTo>
                  <a:pt x="0" y="18256"/>
                </a:lnTo>
                <a:close/>
              </a:path>
            </a:pathLst>
          </a:custGeom>
          <a:noFill/>
          <a:ln w="28575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  <a:latin typeface="Tahom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444431" name="Text Box 15">
            <a:extLst>
              <a:ext uri="{FF2B5EF4-FFF2-40B4-BE49-F238E27FC236}">
                <a16:creationId xmlns:a16="http://schemas.microsoft.com/office/drawing/2014/main" id="{2E860700-CD6A-72B5-EADE-06E1456E7D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3751" y="2205038"/>
            <a:ext cx="1439863" cy="5485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4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None/>
            </a:pPr>
            <a:r>
              <a:rPr kumimoji="1" lang="en-US" altLang="zh-CN" sz="2400" b="1">
                <a:solidFill>
                  <a:srgbClr val="000000"/>
                </a:solidFill>
                <a:latin typeface="Times New Roman" panose="02020603050405020304" pitchFamily="18" charset="0"/>
              </a:rPr>
              <a:t>CA</a:t>
            </a:r>
            <a:r>
              <a:rPr kumimoji="1" lang="zh-CN" altLang="en-US" sz="2400" b="1">
                <a:solidFill>
                  <a:srgbClr val="000000"/>
                </a:solidFill>
                <a:latin typeface="Times New Roman" panose="02020603050405020304" pitchFamily="18" charset="0"/>
              </a:rPr>
              <a:t>段：</a:t>
            </a:r>
          </a:p>
        </p:txBody>
      </p:sp>
      <p:grpSp>
        <p:nvGrpSpPr>
          <p:cNvPr id="19473" name="Group 16">
            <a:extLst>
              <a:ext uri="{FF2B5EF4-FFF2-40B4-BE49-F238E27FC236}">
                <a16:creationId xmlns:a16="http://schemas.microsoft.com/office/drawing/2014/main" id="{A4BC224D-E02C-C3FA-F218-E95F21BE7902}"/>
              </a:ext>
            </a:extLst>
          </p:cNvPr>
          <p:cNvGrpSpPr>
            <a:grpSpLocks/>
          </p:cNvGrpSpPr>
          <p:nvPr/>
        </p:nvGrpSpPr>
        <p:grpSpPr bwMode="auto">
          <a:xfrm>
            <a:off x="4549776" y="396876"/>
            <a:ext cx="504825" cy="1681163"/>
            <a:chOff x="1882" y="754"/>
            <a:chExt cx="318" cy="1059"/>
          </a:xfrm>
        </p:grpSpPr>
        <p:sp>
          <p:nvSpPr>
            <p:cNvPr id="19503" name="Line 17">
              <a:extLst>
                <a:ext uri="{FF2B5EF4-FFF2-40B4-BE49-F238E27FC236}">
                  <a16:creationId xmlns:a16="http://schemas.microsoft.com/office/drawing/2014/main" id="{C472D83B-917C-4525-5DE5-6DD30E3BE48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27" y="754"/>
              <a:ext cx="0" cy="81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9504" name="Text Box 18">
              <a:extLst>
                <a:ext uri="{FF2B5EF4-FFF2-40B4-BE49-F238E27FC236}">
                  <a16:creationId xmlns:a16="http://schemas.microsoft.com/office/drawing/2014/main" id="{C3080BF5-FE7C-43D2-40D4-741B95A04B2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82" y="1525"/>
              <a:ext cx="31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50000"/>
                </a:spcBef>
                <a:spcAft>
                  <a:spcPct val="0"/>
                </a:spcAft>
                <a:buClrTx/>
                <a:buSzTx/>
                <a:buNone/>
              </a:pPr>
              <a:r>
                <a:rPr lang="en-US" altLang="zh-CN" sz="2400">
                  <a:solidFill>
                    <a:srgbClr val="000000"/>
                  </a:solidFill>
                  <a:latin typeface="Arial" panose="020B0604020202020204" pitchFamily="34" charset="0"/>
                </a:rPr>
                <a:t>1</a:t>
              </a:r>
            </a:p>
          </p:txBody>
        </p:sp>
      </p:grpSp>
      <p:graphicFrame>
        <p:nvGraphicFramePr>
          <p:cNvPr id="444435" name="Object 19">
            <a:extLst>
              <a:ext uri="{FF2B5EF4-FFF2-40B4-BE49-F238E27FC236}">
                <a16:creationId xmlns:a16="http://schemas.microsoft.com/office/drawing/2014/main" id="{09B9A970-EA2B-08CC-5F8C-A7BC73E63BE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224339" y="3573463"/>
          <a:ext cx="4397375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公式" r:id="rId9" imgW="1803400" imgH="228600" progId="Equation.3">
                  <p:embed/>
                </p:oleObj>
              </mc:Choice>
              <mc:Fallback>
                <p:oleObj name="公式" r:id="rId9" imgW="1803400" imgH="228600" progId="Equation.3">
                  <p:embed/>
                  <p:pic>
                    <p:nvPicPr>
                      <p:cNvPr id="444435" name="Object 19">
                        <a:extLst>
                          <a:ext uri="{FF2B5EF4-FFF2-40B4-BE49-F238E27FC236}">
                            <a16:creationId xmlns:a16="http://schemas.microsoft.com/office/drawing/2014/main" id="{09B9A970-EA2B-08CC-5F8C-A7BC73E63BE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24339" y="3573463"/>
                        <a:ext cx="4397375" cy="558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" name="Group 20">
            <a:extLst>
              <a:ext uri="{FF2B5EF4-FFF2-40B4-BE49-F238E27FC236}">
                <a16:creationId xmlns:a16="http://schemas.microsoft.com/office/drawing/2014/main" id="{11101DA0-B81A-F92B-D1F6-87A8C7F86550}"/>
              </a:ext>
            </a:extLst>
          </p:cNvPr>
          <p:cNvGrpSpPr>
            <a:grpSpLocks/>
          </p:cNvGrpSpPr>
          <p:nvPr/>
        </p:nvGrpSpPr>
        <p:grpSpPr bwMode="auto">
          <a:xfrm>
            <a:off x="5591176" y="404813"/>
            <a:ext cx="504825" cy="1681162"/>
            <a:chOff x="1882" y="754"/>
            <a:chExt cx="318" cy="1059"/>
          </a:xfrm>
        </p:grpSpPr>
        <p:sp>
          <p:nvSpPr>
            <p:cNvPr id="19501" name="Line 21">
              <a:extLst>
                <a:ext uri="{FF2B5EF4-FFF2-40B4-BE49-F238E27FC236}">
                  <a16:creationId xmlns:a16="http://schemas.microsoft.com/office/drawing/2014/main" id="{7DF4B797-1BEC-C51E-725C-FB4F0B95E7D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27" y="754"/>
              <a:ext cx="0" cy="81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9502" name="Text Box 22">
              <a:extLst>
                <a:ext uri="{FF2B5EF4-FFF2-40B4-BE49-F238E27FC236}">
                  <a16:creationId xmlns:a16="http://schemas.microsoft.com/office/drawing/2014/main" id="{AAC1D01B-3147-0FCA-CDD7-845040369CD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82" y="1525"/>
              <a:ext cx="31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50000"/>
                </a:spcBef>
                <a:spcAft>
                  <a:spcPct val="0"/>
                </a:spcAft>
                <a:buClrTx/>
                <a:buSzTx/>
                <a:buNone/>
              </a:pPr>
              <a:r>
                <a:rPr lang="en-US" altLang="zh-CN" sz="2400">
                  <a:solidFill>
                    <a:srgbClr val="000000"/>
                  </a:solidFill>
                  <a:latin typeface="Arial" panose="020B0604020202020204" pitchFamily="34" charset="0"/>
                </a:rPr>
                <a:t>2</a:t>
              </a:r>
            </a:p>
          </p:txBody>
        </p:sp>
      </p:grpSp>
      <p:graphicFrame>
        <p:nvGraphicFramePr>
          <p:cNvPr id="19476" name="Object 23">
            <a:extLst>
              <a:ext uri="{FF2B5EF4-FFF2-40B4-BE49-F238E27FC236}">
                <a16:creationId xmlns:a16="http://schemas.microsoft.com/office/drawing/2014/main" id="{0D49083F-9FB2-0C66-5F08-331E3615E0B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792539" y="188913"/>
          <a:ext cx="452437" cy="476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公式" r:id="rId11" imgW="247541" imgH="247591" progId="Equation.3">
                  <p:embed/>
                </p:oleObj>
              </mc:Choice>
              <mc:Fallback>
                <p:oleObj name="公式" r:id="rId11" imgW="247541" imgH="247591" progId="Equation.3">
                  <p:embed/>
                  <p:pic>
                    <p:nvPicPr>
                      <p:cNvPr id="19476" name="Object 23">
                        <a:extLst>
                          <a:ext uri="{FF2B5EF4-FFF2-40B4-BE49-F238E27FC236}">
                            <a16:creationId xmlns:a16="http://schemas.microsoft.com/office/drawing/2014/main" id="{0D49083F-9FB2-0C66-5F08-331E3615E0B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92539" y="188913"/>
                        <a:ext cx="452437" cy="476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" name="Group 24">
            <a:extLst>
              <a:ext uri="{FF2B5EF4-FFF2-40B4-BE49-F238E27FC236}">
                <a16:creationId xmlns:a16="http://schemas.microsoft.com/office/drawing/2014/main" id="{4D9DC1DE-4865-0DCF-4543-C22D7F5DC9FF}"/>
              </a:ext>
            </a:extLst>
          </p:cNvPr>
          <p:cNvGrpSpPr>
            <a:grpSpLocks/>
          </p:cNvGrpSpPr>
          <p:nvPr/>
        </p:nvGrpSpPr>
        <p:grpSpPr bwMode="auto">
          <a:xfrm>
            <a:off x="3484563" y="2195513"/>
            <a:ext cx="2159000" cy="1282700"/>
            <a:chOff x="1235" y="1383"/>
            <a:chExt cx="1360" cy="808"/>
          </a:xfrm>
        </p:grpSpPr>
        <p:sp>
          <p:nvSpPr>
            <p:cNvPr id="19495" name="AutoShape 25">
              <a:extLst>
                <a:ext uri="{FF2B5EF4-FFF2-40B4-BE49-F238E27FC236}">
                  <a16:creationId xmlns:a16="http://schemas.microsoft.com/office/drawing/2014/main" id="{3639D4FA-D0FE-AA0C-A89C-729D1885614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390377">
              <a:off x="2033" y="1464"/>
              <a:ext cx="184" cy="940"/>
            </a:xfrm>
            <a:prstGeom prst="can">
              <a:avLst>
                <a:gd name="adj" fmla="val 30037"/>
              </a:avLst>
            </a:prstGeom>
            <a:solidFill>
              <a:schemeClr val="accent1"/>
            </a:solidFill>
            <a:ln w="28575">
              <a:solidFill>
                <a:srgbClr val="006666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None/>
              </a:pPr>
              <a:endParaRPr lang="zh-CN" altLang="en-US" sz="1800">
                <a:solidFill>
                  <a:srgbClr val="000000"/>
                </a:solidFill>
              </a:endParaRPr>
            </a:p>
          </p:txBody>
        </p:sp>
        <p:grpSp>
          <p:nvGrpSpPr>
            <p:cNvPr id="19496" name="Group 26">
              <a:extLst>
                <a:ext uri="{FF2B5EF4-FFF2-40B4-BE49-F238E27FC236}">
                  <a16:creationId xmlns:a16="http://schemas.microsoft.com/office/drawing/2014/main" id="{239D6369-A6FB-DCEE-BCEA-243E2AD6B60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235" y="1390"/>
              <a:ext cx="576" cy="801"/>
              <a:chOff x="1111" y="1797"/>
              <a:chExt cx="497" cy="801"/>
            </a:xfrm>
          </p:grpSpPr>
          <p:graphicFrame>
            <p:nvGraphicFramePr>
              <p:cNvPr id="19499" name="Object 27">
                <a:extLst>
                  <a:ext uri="{FF2B5EF4-FFF2-40B4-BE49-F238E27FC236}">
                    <a16:creationId xmlns:a16="http://schemas.microsoft.com/office/drawing/2014/main" id="{9157074D-6B2A-E847-BBCD-76344F5EE36A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1111" y="1797"/>
              <a:ext cx="390" cy="29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3" imgW="257405" imgH="247591" progId="Equation.3">
                      <p:embed/>
                    </p:oleObj>
                  </mc:Choice>
                  <mc:Fallback>
                    <p:oleObj name="Equation" r:id="rId13" imgW="257405" imgH="247591" progId="Equation.3">
                      <p:embed/>
                      <p:pic>
                        <p:nvPicPr>
                          <p:cNvPr id="19499" name="Object 27">
                            <a:extLst>
                              <a:ext uri="{FF2B5EF4-FFF2-40B4-BE49-F238E27FC236}">
                                <a16:creationId xmlns:a16="http://schemas.microsoft.com/office/drawing/2014/main" id="{9157074D-6B2A-E847-BBCD-76344F5EE36A}"/>
                              </a:ext>
                            </a:extLst>
                          </p:cNvPr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111" y="1797"/>
                            <a:ext cx="390" cy="295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9500" name="Arc 28">
                <a:extLst>
                  <a:ext uri="{FF2B5EF4-FFF2-40B4-BE49-F238E27FC236}">
                    <a16:creationId xmlns:a16="http://schemas.microsoft.com/office/drawing/2014/main" id="{C92C230B-0FF1-F077-AB0C-DCEF190EF370}"/>
                  </a:ext>
                </a:extLst>
              </p:cNvPr>
              <p:cNvSpPr>
                <a:spLocks/>
              </p:cNvSpPr>
              <p:nvPr/>
            </p:nvSpPr>
            <p:spPr bwMode="auto">
              <a:xfrm rot="5375762" flipV="1">
                <a:off x="1254" y="2244"/>
                <a:ext cx="483" cy="225"/>
              </a:xfrm>
              <a:custGeom>
                <a:avLst/>
                <a:gdLst>
                  <a:gd name="T0" fmla="*/ 0 w 42682"/>
                  <a:gd name="T1" fmla="*/ 0 h 21600"/>
                  <a:gd name="T2" fmla="*/ 0 w 42682"/>
                  <a:gd name="T3" fmla="*/ 0 h 21600"/>
                  <a:gd name="T4" fmla="*/ 0 w 42682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42682"/>
                  <a:gd name="T10" fmla="*/ 0 h 21600"/>
                  <a:gd name="T11" fmla="*/ 42682 w 42682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2682" h="21600" fill="none" extrusionOk="0">
                    <a:moveTo>
                      <a:pt x="0" y="18256"/>
                    </a:moveTo>
                    <a:cubicBezTo>
                      <a:pt x="1647" y="7746"/>
                      <a:pt x="10701" y="-1"/>
                      <a:pt x="21340" y="0"/>
                    </a:cubicBezTo>
                    <a:cubicBezTo>
                      <a:pt x="31984" y="0"/>
                      <a:pt x="41041" y="7754"/>
                      <a:pt x="42681" y="18271"/>
                    </a:cubicBezTo>
                  </a:path>
                  <a:path w="42682" h="21600" stroke="0" extrusionOk="0">
                    <a:moveTo>
                      <a:pt x="0" y="18256"/>
                    </a:moveTo>
                    <a:cubicBezTo>
                      <a:pt x="1647" y="7746"/>
                      <a:pt x="10701" y="-1"/>
                      <a:pt x="21340" y="0"/>
                    </a:cubicBezTo>
                    <a:cubicBezTo>
                      <a:pt x="31984" y="0"/>
                      <a:pt x="41041" y="7754"/>
                      <a:pt x="42681" y="18271"/>
                    </a:cubicBezTo>
                    <a:lnTo>
                      <a:pt x="21340" y="21600"/>
                    </a:lnTo>
                    <a:lnTo>
                      <a:pt x="0" y="18256"/>
                    </a:lnTo>
                    <a:close/>
                  </a:path>
                </a:pathLst>
              </a:custGeom>
              <a:noFill/>
              <a:ln w="28575">
                <a:solidFill>
                  <a:srgbClr val="FF33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  <a:latin typeface="Tahoma" panose="020B0604030504040204" pitchFamily="34" charset="0"/>
                  <a:ea typeface="宋体" panose="02010600030101010101" pitchFamily="2" charset="-122"/>
                </a:endParaRPr>
              </a:p>
            </p:txBody>
          </p:sp>
        </p:grpSp>
        <p:graphicFrame>
          <p:nvGraphicFramePr>
            <p:cNvPr id="19497" name="Object 29">
              <a:extLst>
                <a:ext uri="{FF2B5EF4-FFF2-40B4-BE49-F238E27FC236}">
                  <a16:creationId xmlns:a16="http://schemas.microsoft.com/office/drawing/2014/main" id="{28F7EB04-AA2A-F11A-7BFF-4BAE5142C666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160" y="1383"/>
            <a:ext cx="285" cy="3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5" imgW="247541" imgH="247591" progId="Equation.3">
                    <p:embed/>
                  </p:oleObj>
                </mc:Choice>
                <mc:Fallback>
                  <p:oleObj name="Equation" r:id="rId15" imgW="247541" imgH="247591" progId="Equation.3">
                    <p:embed/>
                    <p:pic>
                      <p:nvPicPr>
                        <p:cNvPr id="19497" name="Object 29">
                          <a:extLst>
                            <a:ext uri="{FF2B5EF4-FFF2-40B4-BE49-F238E27FC236}">
                              <a16:creationId xmlns:a16="http://schemas.microsoft.com/office/drawing/2014/main" id="{28F7EB04-AA2A-F11A-7BFF-4BAE5142C666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160" y="1383"/>
                          <a:ext cx="285" cy="3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9498" name="Arc 30">
              <a:extLst>
                <a:ext uri="{FF2B5EF4-FFF2-40B4-BE49-F238E27FC236}">
                  <a16:creationId xmlns:a16="http://schemas.microsoft.com/office/drawing/2014/main" id="{81D72544-7DDE-2146-AB02-17C67679B510}"/>
                </a:ext>
              </a:extLst>
            </p:cNvPr>
            <p:cNvSpPr>
              <a:spLocks/>
            </p:cNvSpPr>
            <p:nvPr/>
          </p:nvSpPr>
          <p:spPr bwMode="auto">
            <a:xfrm rot="5375762" flipV="1">
              <a:off x="2013" y="1836"/>
              <a:ext cx="483" cy="225"/>
            </a:xfrm>
            <a:custGeom>
              <a:avLst/>
              <a:gdLst>
                <a:gd name="T0" fmla="*/ 0 w 42682"/>
                <a:gd name="T1" fmla="*/ 0 h 21600"/>
                <a:gd name="T2" fmla="*/ 0 w 42682"/>
                <a:gd name="T3" fmla="*/ 0 h 21600"/>
                <a:gd name="T4" fmla="*/ 0 w 42682"/>
                <a:gd name="T5" fmla="*/ 0 h 21600"/>
                <a:gd name="T6" fmla="*/ 0 60000 65536"/>
                <a:gd name="T7" fmla="*/ 0 60000 65536"/>
                <a:gd name="T8" fmla="*/ 0 60000 65536"/>
                <a:gd name="T9" fmla="*/ 0 w 42682"/>
                <a:gd name="T10" fmla="*/ 0 h 21600"/>
                <a:gd name="T11" fmla="*/ 42682 w 42682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2682" h="21600" fill="none" extrusionOk="0">
                  <a:moveTo>
                    <a:pt x="0" y="18256"/>
                  </a:moveTo>
                  <a:cubicBezTo>
                    <a:pt x="1647" y="7746"/>
                    <a:pt x="10701" y="-1"/>
                    <a:pt x="21340" y="0"/>
                  </a:cubicBezTo>
                  <a:cubicBezTo>
                    <a:pt x="31984" y="0"/>
                    <a:pt x="41041" y="7754"/>
                    <a:pt x="42681" y="18271"/>
                  </a:cubicBezTo>
                </a:path>
                <a:path w="42682" h="21600" stroke="0" extrusionOk="0">
                  <a:moveTo>
                    <a:pt x="0" y="18256"/>
                  </a:moveTo>
                  <a:cubicBezTo>
                    <a:pt x="1647" y="7746"/>
                    <a:pt x="10701" y="-1"/>
                    <a:pt x="21340" y="0"/>
                  </a:cubicBezTo>
                  <a:cubicBezTo>
                    <a:pt x="31984" y="0"/>
                    <a:pt x="41041" y="7754"/>
                    <a:pt x="42681" y="18271"/>
                  </a:cubicBezTo>
                  <a:lnTo>
                    <a:pt x="21340" y="21600"/>
                  </a:lnTo>
                  <a:lnTo>
                    <a:pt x="0" y="18256"/>
                  </a:lnTo>
                  <a:close/>
                </a:path>
              </a:pathLst>
            </a:custGeom>
            <a:noFill/>
            <a:ln w="28575">
              <a:solidFill>
                <a:srgbClr val="FF33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6" name="Group 31">
            <a:extLst>
              <a:ext uri="{FF2B5EF4-FFF2-40B4-BE49-F238E27FC236}">
                <a16:creationId xmlns:a16="http://schemas.microsoft.com/office/drawing/2014/main" id="{703B5B7C-3736-1736-BDEF-2C0F8A10605D}"/>
              </a:ext>
            </a:extLst>
          </p:cNvPr>
          <p:cNvGrpSpPr>
            <a:grpSpLocks/>
          </p:cNvGrpSpPr>
          <p:nvPr/>
        </p:nvGrpSpPr>
        <p:grpSpPr bwMode="auto">
          <a:xfrm>
            <a:off x="5429251" y="2349500"/>
            <a:ext cx="962025" cy="1079500"/>
            <a:chOff x="1837" y="1888"/>
            <a:chExt cx="606" cy="680"/>
          </a:xfrm>
        </p:grpSpPr>
        <p:graphicFrame>
          <p:nvGraphicFramePr>
            <p:cNvPr id="19493" name="Object 32">
              <a:extLst>
                <a:ext uri="{FF2B5EF4-FFF2-40B4-BE49-F238E27FC236}">
                  <a16:creationId xmlns:a16="http://schemas.microsoft.com/office/drawing/2014/main" id="{E95E8404-79AA-8757-69A9-42A0D10D5FA8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049" y="1888"/>
            <a:ext cx="394" cy="36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公式" r:id="rId17" imgW="152188" imgH="209609" progId="Equation.3">
                    <p:embed/>
                  </p:oleObj>
                </mc:Choice>
                <mc:Fallback>
                  <p:oleObj name="公式" r:id="rId17" imgW="152188" imgH="209609" progId="Equation.3">
                    <p:embed/>
                    <p:pic>
                      <p:nvPicPr>
                        <p:cNvPr id="19493" name="Object 32">
                          <a:extLst>
                            <a:ext uri="{FF2B5EF4-FFF2-40B4-BE49-F238E27FC236}">
                              <a16:creationId xmlns:a16="http://schemas.microsoft.com/office/drawing/2014/main" id="{E95E8404-79AA-8757-69A9-42A0D10D5FA8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049" y="1888"/>
                          <a:ext cx="394" cy="36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9494" name="Arc 33">
              <a:extLst>
                <a:ext uri="{FF2B5EF4-FFF2-40B4-BE49-F238E27FC236}">
                  <a16:creationId xmlns:a16="http://schemas.microsoft.com/office/drawing/2014/main" id="{06DE395A-7C6D-40A9-749C-A1AA670C5023}"/>
                </a:ext>
              </a:extLst>
            </p:cNvPr>
            <p:cNvSpPr>
              <a:spLocks/>
            </p:cNvSpPr>
            <p:nvPr/>
          </p:nvSpPr>
          <p:spPr bwMode="auto">
            <a:xfrm rot="5375762" flipV="1">
              <a:off x="1712" y="2216"/>
              <a:ext cx="477" cy="228"/>
            </a:xfrm>
            <a:custGeom>
              <a:avLst/>
              <a:gdLst>
                <a:gd name="T0" fmla="*/ 0 w 42682"/>
                <a:gd name="T1" fmla="*/ 0 h 21600"/>
                <a:gd name="T2" fmla="*/ 0 w 42682"/>
                <a:gd name="T3" fmla="*/ 0 h 21600"/>
                <a:gd name="T4" fmla="*/ 0 w 42682"/>
                <a:gd name="T5" fmla="*/ 0 h 21600"/>
                <a:gd name="T6" fmla="*/ 0 60000 65536"/>
                <a:gd name="T7" fmla="*/ 0 60000 65536"/>
                <a:gd name="T8" fmla="*/ 0 60000 65536"/>
                <a:gd name="T9" fmla="*/ 0 w 42682"/>
                <a:gd name="T10" fmla="*/ 0 h 21600"/>
                <a:gd name="T11" fmla="*/ 42682 w 42682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2682" h="21600" fill="none" extrusionOk="0">
                  <a:moveTo>
                    <a:pt x="0" y="18256"/>
                  </a:moveTo>
                  <a:cubicBezTo>
                    <a:pt x="1647" y="7746"/>
                    <a:pt x="10701" y="-1"/>
                    <a:pt x="21340" y="0"/>
                  </a:cubicBezTo>
                  <a:cubicBezTo>
                    <a:pt x="31984" y="0"/>
                    <a:pt x="41041" y="7754"/>
                    <a:pt x="42681" y="18271"/>
                  </a:cubicBezTo>
                </a:path>
                <a:path w="42682" h="21600" stroke="0" extrusionOk="0">
                  <a:moveTo>
                    <a:pt x="0" y="18256"/>
                  </a:moveTo>
                  <a:cubicBezTo>
                    <a:pt x="1647" y="7746"/>
                    <a:pt x="10701" y="-1"/>
                    <a:pt x="21340" y="0"/>
                  </a:cubicBezTo>
                  <a:cubicBezTo>
                    <a:pt x="31984" y="0"/>
                    <a:pt x="41041" y="7754"/>
                    <a:pt x="42681" y="18271"/>
                  </a:cubicBezTo>
                  <a:lnTo>
                    <a:pt x="21340" y="21600"/>
                  </a:lnTo>
                  <a:lnTo>
                    <a:pt x="0" y="18256"/>
                  </a:lnTo>
                  <a:close/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444450" name="Text Box 34">
            <a:extLst>
              <a:ext uri="{FF2B5EF4-FFF2-40B4-BE49-F238E27FC236}">
                <a16:creationId xmlns:a16="http://schemas.microsoft.com/office/drawing/2014/main" id="{B100974F-6E94-E1D0-DD13-A3129FCAB7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8213" y="4508500"/>
            <a:ext cx="1439862" cy="5485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4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None/>
            </a:pPr>
            <a:r>
              <a:rPr kumimoji="1" lang="en-US" altLang="zh-CN" sz="2400" b="1">
                <a:solidFill>
                  <a:srgbClr val="000000"/>
                </a:solidFill>
                <a:latin typeface="Times New Roman" panose="02020603050405020304" pitchFamily="18" charset="0"/>
              </a:rPr>
              <a:t>AD</a:t>
            </a:r>
            <a:r>
              <a:rPr kumimoji="1" lang="zh-CN" altLang="en-US" sz="2400" b="1">
                <a:solidFill>
                  <a:srgbClr val="000000"/>
                </a:solidFill>
                <a:latin typeface="Times New Roman" panose="02020603050405020304" pitchFamily="18" charset="0"/>
              </a:rPr>
              <a:t>段：</a:t>
            </a:r>
          </a:p>
        </p:txBody>
      </p:sp>
      <p:grpSp>
        <p:nvGrpSpPr>
          <p:cNvPr id="7" name="Group 35">
            <a:extLst>
              <a:ext uri="{FF2B5EF4-FFF2-40B4-BE49-F238E27FC236}">
                <a16:creationId xmlns:a16="http://schemas.microsoft.com/office/drawing/2014/main" id="{CF89C5E5-DD0A-36D5-0AA6-A0B764AD00AE}"/>
              </a:ext>
            </a:extLst>
          </p:cNvPr>
          <p:cNvGrpSpPr>
            <a:grpSpLocks/>
          </p:cNvGrpSpPr>
          <p:nvPr/>
        </p:nvGrpSpPr>
        <p:grpSpPr bwMode="auto">
          <a:xfrm>
            <a:off x="6888164" y="476251"/>
            <a:ext cx="504825" cy="1681163"/>
            <a:chOff x="1882" y="754"/>
            <a:chExt cx="318" cy="1059"/>
          </a:xfrm>
        </p:grpSpPr>
        <p:sp>
          <p:nvSpPr>
            <p:cNvPr id="19491" name="Line 36">
              <a:extLst>
                <a:ext uri="{FF2B5EF4-FFF2-40B4-BE49-F238E27FC236}">
                  <a16:creationId xmlns:a16="http://schemas.microsoft.com/office/drawing/2014/main" id="{68FED510-C7A1-0D2E-2370-0B789188F32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27" y="754"/>
              <a:ext cx="0" cy="81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9492" name="Text Box 37">
              <a:extLst>
                <a:ext uri="{FF2B5EF4-FFF2-40B4-BE49-F238E27FC236}">
                  <a16:creationId xmlns:a16="http://schemas.microsoft.com/office/drawing/2014/main" id="{BCB49371-FD9A-B689-6F30-F21994EF363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82" y="1525"/>
              <a:ext cx="31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50000"/>
                </a:spcBef>
                <a:spcAft>
                  <a:spcPct val="0"/>
                </a:spcAft>
                <a:buClrTx/>
                <a:buSzTx/>
                <a:buNone/>
              </a:pPr>
              <a:r>
                <a:rPr lang="en-US" altLang="zh-CN" sz="2400">
                  <a:solidFill>
                    <a:srgbClr val="000000"/>
                  </a:solidFill>
                  <a:latin typeface="Arial" panose="020B0604020202020204" pitchFamily="34" charset="0"/>
                </a:rPr>
                <a:t>3</a:t>
              </a:r>
            </a:p>
          </p:txBody>
        </p:sp>
      </p:grpSp>
      <p:grpSp>
        <p:nvGrpSpPr>
          <p:cNvPr id="8" name="Group 38">
            <a:extLst>
              <a:ext uri="{FF2B5EF4-FFF2-40B4-BE49-F238E27FC236}">
                <a16:creationId xmlns:a16="http://schemas.microsoft.com/office/drawing/2014/main" id="{50016868-D333-E8F0-2B09-9369012D68B5}"/>
              </a:ext>
            </a:extLst>
          </p:cNvPr>
          <p:cNvGrpSpPr>
            <a:grpSpLocks/>
          </p:cNvGrpSpPr>
          <p:nvPr/>
        </p:nvGrpSpPr>
        <p:grpSpPr bwMode="auto">
          <a:xfrm>
            <a:off x="6743700" y="4503738"/>
            <a:ext cx="1758950" cy="1135062"/>
            <a:chOff x="3288" y="2837"/>
            <a:chExt cx="1108" cy="715"/>
          </a:xfrm>
        </p:grpSpPr>
        <p:sp>
          <p:nvSpPr>
            <p:cNvPr id="19488" name="AutoShape 39">
              <a:extLst>
                <a:ext uri="{FF2B5EF4-FFF2-40B4-BE49-F238E27FC236}">
                  <a16:creationId xmlns:a16="http://schemas.microsoft.com/office/drawing/2014/main" id="{ED593F75-867D-4064-B3F0-D3C225E7120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390377">
              <a:off x="3559" y="2932"/>
              <a:ext cx="183" cy="725"/>
            </a:xfrm>
            <a:prstGeom prst="can">
              <a:avLst>
                <a:gd name="adj" fmla="val 23294"/>
              </a:avLst>
            </a:prstGeom>
            <a:solidFill>
              <a:schemeClr val="accent1"/>
            </a:solidFill>
            <a:ln w="28575">
              <a:solidFill>
                <a:srgbClr val="006666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None/>
              </a:pPr>
              <a:endParaRPr lang="zh-CN" altLang="en-US" sz="1800">
                <a:solidFill>
                  <a:srgbClr val="000000"/>
                </a:solidFill>
              </a:endParaRPr>
            </a:p>
          </p:txBody>
        </p:sp>
        <p:graphicFrame>
          <p:nvGraphicFramePr>
            <p:cNvPr id="19489" name="Object 40">
              <a:extLst>
                <a:ext uri="{FF2B5EF4-FFF2-40B4-BE49-F238E27FC236}">
                  <a16:creationId xmlns:a16="http://schemas.microsoft.com/office/drawing/2014/main" id="{784748AB-C82D-AB0B-9B89-AC03F1D11558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108" y="2837"/>
            <a:ext cx="288" cy="25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公式" r:id="rId19" imgW="342893" imgH="285574" progId="Equation.3">
                    <p:embed/>
                  </p:oleObj>
                </mc:Choice>
                <mc:Fallback>
                  <p:oleObj name="公式" r:id="rId19" imgW="342893" imgH="285574" progId="Equation.3">
                    <p:embed/>
                    <p:pic>
                      <p:nvPicPr>
                        <p:cNvPr id="19489" name="Object 40">
                          <a:extLst>
                            <a:ext uri="{FF2B5EF4-FFF2-40B4-BE49-F238E27FC236}">
                              <a16:creationId xmlns:a16="http://schemas.microsoft.com/office/drawing/2014/main" id="{784748AB-C82D-AB0B-9B89-AC03F1D11558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108" y="2837"/>
                          <a:ext cx="288" cy="25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9490" name="Arc 41">
              <a:extLst>
                <a:ext uri="{FF2B5EF4-FFF2-40B4-BE49-F238E27FC236}">
                  <a16:creationId xmlns:a16="http://schemas.microsoft.com/office/drawing/2014/main" id="{69BE106E-F0EE-F6CF-36A1-544A92A2D351}"/>
                </a:ext>
              </a:extLst>
            </p:cNvPr>
            <p:cNvSpPr>
              <a:spLocks/>
            </p:cNvSpPr>
            <p:nvPr/>
          </p:nvSpPr>
          <p:spPr bwMode="auto">
            <a:xfrm rot="5375762" flipV="1">
              <a:off x="3706" y="3198"/>
              <a:ext cx="482" cy="225"/>
            </a:xfrm>
            <a:custGeom>
              <a:avLst/>
              <a:gdLst>
                <a:gd name="T0" fmla="*/ 0 w 42682"/>
                <a:gd name="T1" fmla="*/ 0 h 21600"/>
                <a:gd name="T2" fmla="*/ 0 w 42682"/>
                <a:gd name="T3" fmla="*/ 0 h 21600"/>
                <a:gd name="T4" fmla="*/ 0 w 42682"/>
                <a:gd name="T5" fmla="*/ 0 h 21600"/>
                <a:gd name="T6" fmla="*/ 0 60000 65536"/>
                <a:gd name="T7" fmla="*/ 0 60000 65536"/>
                <a:gd name="T8" fmla="*/ 0 60000 65536"/>
                <a:gd name="T9" fmla="*/ 0 w 42682"/>
                <a:gd name="T10" fmla="*/ 0 h 21600"/>
                <a:gd name="T11" fmla="*/ 42682 w 42682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2682" h="21600" fill="none" extrusionOk="0">
                  <a:moveTo>
                    <a:pt x="0" y="18256"/>
                  </a:moveTo>
                  <a:cubicBezTo>
                    <a:pt x="1647" y="7746"/>
                    <a:pt x="10701" y="-1"/>
                    <a:pt x="21340" y="0"/>
                  </a:cubicBezTo>
                  <a:cubicBezTo>
                    <a:pt x="31984" y="0"/>
                    <a:pt x="41041" y="7754"/>
                    <a:pt x="42681" y="18271"/>
                  </a:cubicBezTo>
                </a:path>
                <a:path w="42682" h="21600" stroke="0" extrusionOk="0">
                  <a:moveTo>
                    <a:pt x="0" y="18256"/>
                  </a:moveTo>
                  <a:cubicBezTo>
                    <a:pt x="1647" y="7746"/>
                    <a:pt x="10701" y="-1"/>
                    <a:pt x="21340" y="0"/>
                  </a:cubicBezTo>
                  <a:cubicBezTo>
                    <a:pt x="31984" y="0"/>
                    <a:pt x="41041" y="7754"/>
                    <a:pt x="42681" y="18271"/>
                  </a:cubicBezTo>
                  <a:lnTo>
                    <a:pt x="21340" y="21600"/>
                  </a:lnTo>
                  <a:lnTo>
                    <a:pt x="0" y="18256"/>
                  </a:lnTo>
                  <a:close/>
                </a:path>
              </a:pathLst>
            </a:custGeom>
            <a:noFill/>
            <a:ln w="28575">
              <a:solidFill>
                <a:srgbClr val="FF33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9" name="Group 42">
            <a:extLst>
              <a:ext uri="{FF2B5EF4-FFF2-40B4-BE49-F238E27FC236}">
                <a16:creationId xmlns:a16="http://schemas.microsoft.com/office/drawing/2014/main" id="{25375A64-47D7-FB1B-7250-66B9C8D7B626}"/>
              </a:ext>
            </a:extLst>
          </p:cNvPr>
          <p:cNvGrpSpPr>
            <a:grpSpLocks/>
          </p:cNvGrpSpPr>
          <p:nvPr/>
        </p:nvGrpSpPr>
        <p:grpSpPr bwMode="auto">
          <a:xfrm>
            <a:off x="6600825" y="4365625"/>
            <a:ext cx="509588" cy="1271588"/>
            <a:chOff x="3198" y="2750"/>
            <a:chExt cx="321" cy="801"/>
          </a:xfrm>
        </p:grpSpPr>
        <p:graphicFrame>
          <p:nvGraphicFramePr>
            <p:cNvPr id="19486" name="Object 43">
              <a:extLst>
                <a:ext uri="{FF2B5EF4-FFF2-40B4-BE49-F238E27FC236}">
                  <a16:creationId xmlns:a16="http://schemas.microsoft.com/office/drawing/2014/main" id="{05D4F213-070B-E503-7F06-B82EEC408EAD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3198" y="2750"/>
            <a:ext cx="252" cy="34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公式" r:id="rId21" imgW="142794" imgH="218987" progId="Equation.3">
                    <p:embed/>
                  </p:oleObj>
                </mc:Choice>
                <mc:Fallback>
                  <p:oleObj name="公式" r:id="rId21" imgW="142794" imgH="218987" progId="Equation.3">
                    <p:embed/>
                    <p:pic>
                      <p:nvPicPr>
                        <p:cNvPr id="19486" name="Object 43">
                          <a:extLst>
                            <a:ext uri="{FF2B5EF4-FFF2-40B4-BE49-F238E27FC236}">
                              <a16:creationId xmlns:a16="http://schemas.microsoft.com/office/drawing/2014/main" id="{05D4F213-070B-E503-7F06-B82EEC408EAD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198" y="2750"/>
                          <a:ext cx="252" cy="34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9487" name="Arc 44">
              <a:extLst>
                <a:ext uri="{FF2B5EF4-FFF2-40B4-BE49-F238E27FC236}">
                  <a16:creationId xmlns:a16="http://schemas.microsoft.com/office/drawing/2014/main" id="{5CABBDE8-2E24-3DDF-F8F8-62ED16D4D8F6}"/>
                </a:ext>
              </a:extLst>
            </p:cNvPr>
            <p:cNvSpPr>
              <a:spLocks/>
            </p:cNvSpPr>
            <p:nvPr/>
          </p:nvSpPr>
          <p:spPr bwMode="auto">
            <a:xfrm rot="5375762" flipV="1">
              <a:off x="3185" y="3216"/>
              <a:ext cx="484" cy="185"/>
            </a:xfrm>
            <a:custGeom>
              <a:avLst/>
              <a:gdLst>
                <a:gd name="T0" fmla="*/ 0 w 42682"/>
                <a:gd name="T1" fmla="*/ 0 h 21600"/>
                <a:gd name="T2" fmla="*/ 0 w 42682"/>
                <a:gd name="T3" fmla="*/ 0 h 21600"/>
                <a:gd name="T4" fmla="*/ 0 w 42682"/>
                <a:gd name="T5" fmla="*/ 0 h 21600"/>
                <a:gd name="T6" fmla="*/ 0 60000 65536"/>
                <a:gd name="T7" fmla="*/ 0 60000 65536"/>
                <a:gd name="T8" fmla="*/ 0 60000 65536"/>
                <a:gd name="T9" fmla="*/ 0 w 42682"/>
                <a:gd name="T10" fmla="*/ 0 h 21600"/>
                <a:gd name="T11" fmla="*/ 42682 w 42682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2682" h="21600" fill="none" extrusionOk="0">
                  <a:moveTo>
                    <a:pt x="0" y="18256"/>
                  </a:moveTo>
                  <a:cubicBezTo>
                    <a:pt x="1647" y="7746"/>
                    <a:pt x="10701" y="-1"/>
                    <a:pt x="21340" y="0"/>
                  </a:cubicBezTo>
                  <a:cubicBezTo>
                    <a:pt x="31984" y="0"/>
                    <a:pt x="41041" y="7754"/>
                    <a:pt x="42681" y="18271"/>
                  </a:cubicBezTo>
                </a:path>
                <a:path w="42682" h="21600" stroke="0" extrusionOk="0">
                  <a:moveTo>
                    <a:pt x="0" y="18256"/>
                  </a:moveTo>
                  <a:cubicBezTo>
                    <a:pt x="1647" y="7746"/>
                    <a:pt x="10701" y="-1"/>
                    <a:pt x="21340" y="0"/>
                  </a:cubicBezTo>
                  <a:cubicBezTo>
                    <a:pt x="31984" y="0"/>
                    <a:pt x="41041" y="7754"/>
                    <a:pt x="42681" y="18271"/>
                  </a:cubicBezTo>
                  <a:lnTo>
                    <a:pt x="21340" y="21600"/>
                  </a:lnTo>
                  <a:lnTo>
                    <a:pt x="0" y="18256"/>
                  </a:lnTo>
                  <a:close/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</p:grpSp>
      <p:graphicFrame>
        <p:nvGraphicFramePr>
          <p:cNvPr id="444461" name="Object 45">
            <a:extLst>
              <a:ext uri="{FF2B5EF4-FFF2-40B4-BE49-F238E27FC236}">
                <a16:creationId xmlns:a16="http://schemas.microsoft.com/office/drawing/2014/main" id="{9F40391C-6599-FB6B-7AB7-ECF7CBDAF5A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711450" y="5445125"/>
          <a:ext cx="3251200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公式" r:id="rId23" imgW="1333500" imgH="228600" progId="Equation.3">
                  <p:embed/>
                </p:oleObj>
              </mc:Choice>
              <mc:Fallback>
                <p:oleObj name="公式" r:id="rId23" imgW="1333500" imgH="228600" progId="Equation.3">
                  <p:embed/>
                  <p:pic>
                    <p:nvPicPr>
                      <p:cNvPr id="444461" name="Object 45">
                        <a:extLst>
                          <a:ext uri="{FF2B5EF4-FFF2-40B4-BE49-F238E27FC236}">
                            <a16:creationId xmlns:a16="http://schemas.microsoft.com/office/drawing/2014/main" id="{9F40391C-6599-FB6B-7AB7-ECF7CBDAF5A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11450" y="5445125"/>
                        <a:ext cx="3251200" cy="558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4462" name="Text Box 46">
            <a:extLst>
              <a:ext uri="{FF2B5EF4-FFF2-40B4-BE49-F238E27FC236}">
                <a16:creationId xmlns:a16="http://schemas.microsoft.com/office/drawing/2014/main" id="{E3F6A724-0840-FA7D-B400-ACD1F34754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59825" y="3716338"/>
            <a:ext cx="12969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buClrTx/>
              <a:buSzTx/>
              <a:buNone/>
            </a:pPr>
            <a:r>
              <a:rPr lang="zh-CN" altLang="en-US" sz="2400" b="1">
                <a:solidFill>
                  <a:srgbClr val="FF3300"/>
                </a:solidFill>
                <a:latin typeface="Arial" panose="020B0604020202020204" pitchFamily="34" charset="0"/>
              </a:rPr>
              <a:t>（－）</a:t>
            </a:r>
          </a:p>
        </p:txBody>
      </p:sp>
      <p:sp>
        <p:nvSpPr>
          <p:cNvPr id="444463" name="Text Box 47">
            <a:extLst>
              <a:ext uri="{FF2B5EF4-FFF2-40B4-BE49-F238E27FC236}">
                <a16:creationId xmlns:a16="http://schemas.microsoft.com/office/drawing/2014/main" id="{B2E76CF2-F87F-204E-7367-B7C7C06B2B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0600" y="5949950"/>
            <a:ext cx="12969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buClrTx/>
              <a:buSzTx/>
              <a:buNone/>
            </a:pPr>
            <a:r>
              <a:rPr lang="zh-CN" altLang="en-US" sz="2400" b="1">
                <a:solidFill>
                  <a:srgbClr val="FF3300"/>
                </a:solidFill>
                <a:latin typeface="Arial" panose="020B0604020202020204" pitchFamily="34" charset="0"/>
              </a:rPr>
              <a:t>（＋）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4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75"/>
                                        <p:tgtEl>
                                          <p:spTgt spid="4444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444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444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4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75"/>
                                        <p:tgtEl>
                                          <p:spTgt spid="4444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444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444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4431" grpId="0" build="p" autoUpdateAnimBg="0"/>
      <p:bldP spid="444450" grpId="0" build="p" autoUpdateAnimBg="0"/>
      <p:bldP spid="444462" grpId="0"/>
      <p:bldP spid="44446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灯片编号占位符 3">
            <a:extLst>
              <a:ext uri="{FF2B5EF4-FFF2-40B4-BE49-F238E27FC236}">
                <a16:creationId xmlns:a16="http://schemas.microsoft.com/office/drawing/2014/main" id="{3D79DC8B-4306-B7E0-8093-AFDCE102C1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fld id="{5DB799C1-1E74-4D81-84CE-571E4D9CDB5E}" type="slidenum">
              <a:rPr lang="en-US" altLang="zh-CN" sz="140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None/>
              </a:pPr>
              <a:t>14</a:t>
            </a:fld>
            <a:endParaRPr lang="en-US" altLang="zh-CN" sz="1400">
              <a:solidFill>
                <a:srgbClr val="000000"/>
              </a:solidFill>
            </a:endParaRPr>
          </a:p>
        </p:txBody>
      </p:sp>
      <p:sp>
        <p:nvSpPr>
          <p:cNvPr id="445442" name="Text Box 2">
            <a:extLst>
              <a:ext uri="{FF2B5EF4-FFF2-40B4-BE49-F238E27FC236}">
                <a16:creationId xmlns:a16="http://schemas.microsoft.com/office/drawing/2014/main" id="{703FE738-CA6C-87FE-8871-3E55220F6F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19514" y="188913"/>
            <a:ext cx="3241675" cy="5485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4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None/>
            </a:pPr>
            <a:r>
              <a:rPr kumimoji="1" lang="en-US" altLang="zh-CN" sz="2400" b="1">
                <a:solidFill>
                  <a:srgbClr val="000000"/>
                </a:solidFill>
                <a:latin typeface="Times New Roman" panose="02020603050405020304" pitchFamily="18" charset="0"/>
              </a:rPr>
              <a:t>(3) </a:t>
            </a:r>
            <a:r>
              <a:rPr kumimoji="1" lang="zh-CN" altLang="en-US" sz="2400" b="1">
                <a:solidFill>
                  <a:srgbClr val="000000"/>
                </a:solidFill>
                <a:latin typeface="Times New Roman" panose="02020603050405020304" pitchFamily="18" charset="0"/>
              </a:rPr>
              <a:t>扭矩图</a:t>
            </a:r>
          </a:p>
        </p:txBody>
      </p:sp>
      <p:sp>
        <p:nvSpPr>
          <p:cNvPr id="445443" name="Line 3">
            <a:extLst>
              <a:ext uri="{FF2B5EF4-FFF2-40B4-BE49-F238E27FC236}">
                <a16:creationId xmlns:a16="http://schemas.microsoft.com/office/drawing/2014/main" id="{EC7136EF-1462-19B7-88A1-6C2B066FE9A0}"/>
              </a:ext>
            </a:extLst>
          </p:cNvPr>
          <p:cNvSpPr>
            <a:spLocks noChangeShapeType="1"/>
          </p:cNvSpPr>
          <p:nvPr/>
        </p:nvSpPr>
        <p:spPr bwMode="auto">
          <a:xfrm>
            <a:off x="2566988" y="4437063"/>
            <a:ext cx="3529012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  <a:latin typeface="Tahom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445444" name="Line 4">
            <a:extLst>
              <a:ext uri="{FF2B5EF4-FFF2-40B4-BE49-F238E27FC236}">
                <a16:creationId xmlns:a16="http://schemas.microsoft.com/office/drawing/2014/main" id="{9F72E042-E073-9764-C067-19ABCC1148FB}"/>
              </a:ext>
            </a:extLst>
          </p:cNvPr>
          <p:cNvSpPr>
            <a:spLocks noChangeShapeType="1"/>
          </p:cNvSpPr>
          <p:nvPr/>
        </p:nvSpPr>
        <p:spPr bwMode="auto">
          <a:xfrm>
            <a:off x="2566988" y="4437063"/>
            <a:ext cx="0" cy="6477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  <a:latin typeface="Tahom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445445" name="Line 5">
            <a:extLst>
              <a:ext uri="{FF2B5EF4-FFF2-40B4-BE49-F238E27FC236}">
                <a16:creationId xmlns:a16="http://schemas.microsoft.com/office/drawing/2014/main" id="{F5F9FDE4-D51B-631B-F69A-AB578182E89B}"/>
              </a:ext>
            </a:extLst>
          </p:cNvPr>
          <p:cNvSpPr>
            <a:spLocks noChangeShapeType="1"/>
          </p:cNvSpPr>
          <p:nvPr/>
        </p:nvSpPr>
        <p:spPr bwMode="auto">
          <a:xfrm>
            <a:off x="2566988" y="5084763"/>
            <a:ext cx="1008062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  <a:latin typeface="Tahom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445446" name="Line 6">
            <a:extLst>
              <a:ext uri="{FF2B5EF4-FFF2-40B4-BE49-F238E27FC236}">
                <a16:creationId xmlns:a16="http://schemas.microsoft.com/office/drawing/2014/main" id="{4420F1D7-0612-B1BB-5819-A07A43FC4700}"/>
              </a:ext>
            </a:extLst>
          </p:cNvPr>
          <p:cNvSpPr>
            <a:spLocks noChangeShapeType="1"/>
          </p:cNvSpPr>
          <p:nvPr/>
        </p:nvSpPr>
        <p:spPr bwMode="auto">
          <a:xfrm>
            <a:off x="3575050" y="5084763"/>
            <a:ext cx="0" cy="6016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  <a:latin typeface="Tahom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445447" name="Line 7">
            <a:extLst>
              <a:ext uri="{FF2B5EF4-FFF2-40B4-BE49-F238E27FC236}">
                <a16:creationId xmlns:a16="http://schemas.microsoft.com/office/drawing/2014/main" id="{4559CD91-7AE7-8235-12ED-4C8BB6FD299F}"/>
              </a:ext>
            </a:extLst>
          </p:cNvPr>
          <p:cNvSpPr>
            <a:spLocks noChangeShapeType="1"/>
          </p:cNvSpPr>
          <p:nvPr/>
        </p:nvSpPr>
        <p:spPr bwMode="auto">
          <a:xfrm>
            <a:off x="3575050" y="5661025"/>
            <a:ext cx="1081088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  <a:latin typeface="Tahom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445448" name="Line 8">
            <a:extLst>
              <a:ext uri="{FF2B5EF4-FFF2-40B4-BE49-F238E27FC236}">
                <a16:creationId xmlns:a16="http://schemas.microsoft.com/office/drawing/2014/main" id="{CBBE9877-C5BC-56D2-1047-600BF740327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656138" y="3789363"/>
            <a:ext cx="0" cy="18732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  <a:latin typeface="Tahom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445449" name="Line 9">
            <a:extLst>
              <a:ext uri="{FF2B5EF4-FFF2-40B4-BE49-F238E27FC236}">
                <a16:creationId xmlns:a16="http://schemas.microsoft.com/office/drawing/2014/main" id="{DD3DFBC5-18F2-3950-223B-66FAAA4AE37A}"/>
              </a:ext>
            </a:extLst>
          </p:cNvPr>
          <p:cNvSpPr>
            <a:spLocks noChangeShapeType="1"/>
          </p:cNvSpPr>
          <p:nvPr/>
        </p:nvSpPr>
        <p:spPr bwMode="auto">
          <a:xfrm>
            <a:off x="4656138" y="3789363"/>
            <a:ext cx="1439862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  <a:latin typeface="Tahom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445450" name="Line 10">
            <a:extLst>
              <a:ext uri="{FF2B5EF4-FFF2-40B4-BE49-F238E27FC236}">
                <a16:creationId xmlns:a16="http://schemas.microsoft.com/office/drawing/2014/main" id="{D2A4FBFD-E4A9-B77C-A9A2-3D2E6D5ABDF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096000" y="3789364"/>
            <a:ext cx="0" cy="6127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  <a:latin typeface="Tahom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20492" name="Text Box 11">
            <a:extLst>
              <a:ext uri="{FF2B5EF4-FFF2-40B4-BE49-F238E27FC236}">
                <a16:creationId xmlns:a16="http://schemas.microsoft.com/office/drawing/2014/main" id="{0B652BD6-E849-2273-2C3E-429EBB83F7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66988" y="5494338"/>
            <a:ext cx="6858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buClrTx/>
              <a:buSzTx/>
              <a:buNone/>
            </a:pPr>
            <a:endParaRPr kumimoji="1" lang="zh-CN" altLang="zh-CN" sz="2800" b="1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445452" name="Text Box 12">
            <a:extLst>
              <a:ext uri="{FF2B5EF4-FFF2-40B4-BE49-F238E27FC236}">
                <a16:creationId xmlns:a16="http://schemas.microsoft.com/office/drawing/2014/main" id="{64D775FD-07B2-CEAE-0B21-51B086DCA5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1450" y="5157789"/>
            <a:ext cx="9906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buClrTx/>
              <a:buSzTx/>
              <a:buNone/>
            </a:pPr>
            <a:r>
              <a:rPr kumimoji="1" lang="en-US" altLang="zh-CN" sz="2000" b="1">
                <a:solidFill>
                  <a:srgbClr val="000000"/>
                </a:solidFill>
                <a:latin typeface="Times New Roman" panose="02020603050405020304" pitchFamily="18" charset="0"/>
              </a:rPr>
              <a:t>4.78</a:t>
            </a:r>
          </a:p>
        </p:txBody>
      </p:sp>
      <p:sp>
        <p:nvSpPr>
          <p:cNvPr id="445453" name="Text Box 13">
            <a:extLst>
              <a:ext uri="{FF2B5EF4-FFF2-40B4-BE49-F238E27FC236}">
                <a16:creationId xmlns:a16="http://schemas.microsoft.com/office/drawing/2014/main" id="{60A1EA9C-E11B-FEB6-F154-4C9B556D0A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2538" y="5805489"/>
            <a:ext cx="1295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buClrTx/>
              <a:buSzTx/>
              <a:buNone/>
            </a:pPr>
            <a:r>
              <a:rPr kumimoji="1" lang="en-US" altLang="zh-CN" sz="2000" b="1">
                <a:solidFill>
                  <a:srgbClr val="000000"/>
                </a:solidFill>
                <a:latin typeface="Times New Roman" panose="02020603050405020304" pitchFamily="18" charset="0"/>
              </a:rPr>
              <a:t>9.56</a:t>
            </a:r>
          </a:p>
        </p:txBody>
      </p:sp>
      <p:sp>
        <p:nvSpPr>
          <p:cNvPr id="445454" name="Text Box 14">
            <a:extLst>
              <a:ext uri="{FF2B5EF4-FFF2-40B4-BE49-F238E27FC236}">
                <a16:creationId xmlns:a16="http://schemas.microsoft.com/office/drawing/2014/main" id="{02D3C7E1-A666-AFCD-6A12-E80A612EC0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33988" y="3284539"/>
            <a:ext cx="11430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buClrTx/>
              <a:buSzTx/>
              <a:buNone/>
            </a:pPr>
            <a:r>
              <a:rPr kumimoji="1" lang="en-US" altLang="zh-CN" sz="2000" b="1">
                <a:solidFill>
                  <a:srgbClr val="000000"/>
                </a:solidFill>
                <a:latin typeface="Times New Roman" panose="02020603050405020304" pitchFamily="18" charset="0"/>
              </a:rPr>
              <a:t>6.37</a:t>
            </a:r>
          </a:p>
        </p:txBody>
      </p:sp>
      <p:sp>
        <p:nvSpPr>
          <p:cNvPr id="20496" name="Text Box 15">
            <a:extLst>
              <a:ext uri="{FF2B5EF4-FFF2-40B4-BE49-F238E27FC236}">
                <a16:creationId xmlns:a16="http://schemas.microsoft.com/office/drawing/2014/main" id="{514D9778-1E35-26E8-7F54-74F108C87F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9438" y="1558925"/>
            <a:ext cx="18669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buClrTx/>
              <a:buSzTx/>
              <a:buNone/>
            </a:pPr>
            <a:endParaRPr kumimoji="1" lang="zh-CN" altLang="zh-CN" sz="1600" b="1">
              <a:solidFill>
                <a:srgbClr val="333399"/>
              </a:solidFill>
              <a:latin typeface="Times New Roman" panose="02020603050405020304" pitchFamily="18" charset="0"/>
            </a:endParaRPr>
          </a:p>
        </p:txBody>
      </p:sp>
      <p:sp>
        <p:nvSpPr>
          <p:cNvPr id="20497" name="Text Box 16">
            <a:extLst>
              <a:ext uri="{FF2B5EF4-FFF2-40B4-BE49-F238E27FC236}">
                <a16:creationId xmlns:a16="http://schemas.microsoft.com/office/drawing/2014/main" id="{10D6A0ED-F811-85AF-7C68-E5F4CFBA53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97426" y="2286001"/>
            <a:ext cx="45561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buClrTx/>
              <a:buSzTx/>
              <a:buNone/>
            </a:pPr>
            <a:r>
              <a:rPr kumimoji="1" lang="en-US" altLang="zh-CN" sz="2000" b="1">
                <a:solidFill>
                  <a:srgbClr val="333399"/>
                </a:solidFill>
                <a:latin typeface="Times New Roman" panose="02020603050405020304" pitchFamily="18" charset="0"/>
              </a:rPr>
              <a:t>A</a:t>
            </a:r>
          </a:p>
        </p:txBody>
      </p:sp>
      <p:sp>
        <p:nvSpPr>
          <p:cNvPr id="20498" name="Text Box 17">
            <a:extLst>
              <a:ext uri="{FF2B5EF4-FFF2-40B4-BE49-F238E27FC236}">
                <a16:creationId xmlns:a16="http://schemas.microsoft.com/office/drawing/2014/main" id="{66FBD8A9-468C-3D5E-8868-F6547FF904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600" y="2286001"/>
            <a:ext cx="4524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buClrTx/>
              <a:buSzTx/>
              <a:buNone/>
            </a:pPr>
            <a:r>
              <a:rPr kumimoji="1" lang="en-US" altLang="zh-CN" sz="2000" b="1">
                <a:solidFill>
                  <a:srgbClr val="333399"/>
                </a:solidFill>
                <a:latin typeface="Times New Roman" panose="02020603050405020304" pitchFamily="18" charset="0"/>
              </a:rPr>
              <a:t>B</a:t>
            </a:r>
          </a:p>
        </p:txBody>
      </p:sp>
      <p:sp>
        <p:nvSpPr>
          <p:cNvPr id="20499" name="Text Box 18">
            <a:extLst>
              <a:ext uri="{FF2B5EF4-FFF2-40B4-BE49-F238E27FC236}">
                <a16:creationId xmlns:a16="http://schemas.microsoft.com/office/drawing/2014/main" id="{CFB1BF1D-9279-2512-CCE9-9C73559810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6600" y="2362201"/>
            <a:ext cx="4524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buClrTx/>
              <a:buSzTx/>
              <a:buNone/>
            </a:pPr>
            <a:r>
              <a:rPr kumimoji="1" lang="en-US" altLang="zh-CN" sz="2000" b="1">
                <a:solidFill>
                  <a:srgbClr val="333399"/>
                </a:solidFill>
                <a:latin typeface="Times New Roman" panose="02020603050405020304" pitchFamily="18" charset="0"/>
              </a:rPr>
              <a:t>C</a:t>
            </a:r>
          </a:p>
        </p:txBody>
      </p:sp>
      <p:sp>
        <p:nvSpPr>
          <p:cNvPr id="20500" name="Text Box 19">
            <a:extLst>
              <a:ext uri="{FF2B5EF4-FFF2-40B4-BE49-F238E27FC236}">
                <a16:creationId xmlns:a16="http://schemas.microsoft.com/office/drawing/2014/main" id="{004925B4-3675-64CF-9C8E-CA618BC57A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86439" y="2270126"/>
            <a:ext cx="5429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buClrTx/>
              <a:buSzTx/>
              <a:buNone/>
            </a:pPr>
            <a:r>
              <a:rPr kumimoji="1" lang="en-US" altLang="zh-CN" sz="2000" b="1">
                <a:solidFill>
                  <a:srgbClr val="333399"/>
                </a:solidFill>
                <a:latin typeface="Times New Roman" panose="02020603050405020304" pitchFamily="18" charset="0"/>
              </a:rPr>
              <a:t>D</a:t>
            </a:r>
          </a:p>
        </p:txBody>
      </p:sp>
      <p:graphicFrame>
        <p:nvGraphicFramePr>
          <p:cNvPr id="20501" name="Object 20">
            <a:extLst>
              <a:ext uri="{FF2B5EF4-FFF2-40B4-BE49-F238E27FC236}">
                <a16:creationId xmlns:a16="http://schemas.microsoft.com/office/drawing/2014/main" id="{FE6E84D6-4370-A3DA-726C-76F23EC8A47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459288" y="1219201"/>
          <a:ext cx="565150" cy="423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47541" imgH="247591" progId="Equation.3">
                  <p:embed/>
                </p:oleObj>
              </mc:Choice>
              <mc:Fallback>
                <p:oleObj name="Equation" r:id="rId3" imgW="247541" imgH="247591" progId="Equation.3">
                  <p:embed/>
                  <p:pic>
                    <p:nvPicPr>
                      <p:cNvPr id="20501" name="Object 20">
                        <a:extLst>
                          <a:ext uri="{FF2B5EF4-FFF2-40B4-BE49-F238E27FC236}">
                            <a16:creationId xmlns:a16="http://schemas.microsoft.com/office/drawing/2014/main" id="{FE6E84D6-4370-A3DA-726C-76F23EC8A47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59288" y="1219201"/>
                        <a:ext cx="565150" cy="423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02" name="Object 21">
            <a:extLst>
              <a:ext uri="{FF2B5EF4-FFF2-40B4-BE49-F238E27FC236}">
                <a16:creationId xmlns:a16="http://schemas.microsoft.com/office/drawing/2014/main" id="{781CFA89-185C-1100-BCAB-D3EC30DC18F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195514" y="1143001"/>
          <a:ext cx="619125" cy="468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257405" imgH="247591" progId="Equation.3">
                  <p:embed/>
                </p:oleObj>
              </mc:Choice>
              <mc:Fallback>
                <p:oleObj name="Equation" r:id="rId5" imgW="257405" imgH="247591" progId="Equation.3">
                  <p:embed/>
                  <p:pic>
                    <p:nvPicPr>
                      <p:cNvPr id="20502" name="Object 21">
                        <a:extLst>
                          <a:ext uri="{FF2B5EF4-FFF2-40B4-BE49-F238E27FC236}">
                            <a16:creationId xmlns:a16="http://schemas.microsoft.com/office/drawing/2014/main" id="{781CFA89-185C-1100-BCAB-D3EC30DC18F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5514" y="1143001"/>
                        <a:ext cx="619125" cy="468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03" name="Object 22">
            <a:extLst>
              <a:ext uri="{FF2B5EF4-FFF2-40B4-BE49-F238E27FC236}">
                <a16:creationId xmlns:a16="http://schemas.microsoft.com/office/drawing/2014/main" id="{6EA15CB6-786F-3C41-FB35-813DC9D5E78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429000" y="1143000"/>
          <a:ext cx="452438" cy="476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247541" imgH="247591" progId="Equation.3">
                  <p:embed/>
                </p:oleObj>
              </mc:Choice>
              <mc:Fallback>
                <p:oleObj name="Equation" r:id="rId7" imgW="247541" imgH="247591" progId="Equation.3">
                  <p:embed/>
                  <p:pic>
                    <p:nvPicPr>
                      <p:cNvPr id="20503" name="Object 22">
                        <a:extLst>
                          <a:ext uri="{FF2B5EF4-FFF2-40B4-BE49-F238E27FC236}">
                            <a16:creationId xmlns:a16="http://schemas.microsoft.com/office/drawing/2014/main" id="{6EA15CB6-786F-3C41-FB35-813DC9D5E78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9000" y="1143000"/>
                        <a:ext cx="452438" cy="476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04" name="Object 23">
            <a:extLst>
              <a:ext uri="{FF2B5EF4-FFF2-40B4-BE49-F238E27FC236}">
                <a16:creationId xmlns:a16="http://schemas.microsoft.com/office/drawing/2014/main" id="{5BF83B8E-C1F2-CE4A-6848-EEBE0DCD0E4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243638" y="1330326"/>
          <a:ext cx="457200" cy="411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公式" r:id="rId9" imgW="342893" imgH="285574" progId="Equation.3">
                  <p:embed/>
                </p:oleObj>
              </mc:Choice>
              <mc:Fallback>
                <p:oleObj name="公式" r:id="rId9" imgW="342893" imgH="285574" progId="Equation.3">
                  <p:embed/>
                  <p:pic>
                    <p:nvPicPr>
                      <p:cNvPr id="20504" name="Object 23">
                        <a:extLst>
                          <a:ext uri="{FF2B5EF4-FFF2-40B4-BE49-F238E27FC236}">
                            <a16:creationId xmlns:a16="http://schemas.microsoft.com/office/drawing/2014/main" id="{5BF83B8E-C1F2-CE4A-6848-EEBE0DCD0E4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43638" y="1330326"/>
                        <a:ext cx="457200" cy="411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05" name="Arc 24">
            <a:extLst>
              <a:ext uri="{FF2B5EF4-FFF2-40B4-BE49-F238E27FC236}">
                <a16:creationId xmlns:a16="http://schemas.microsoft.com/office/drawing/2014/main" id="{68DD3610-D867-041A-8B5F-69A0DF313F02}"/>
              </a:ext>
            </a:extLst>
          </p:cNvPr>
          <p:cNvSpPr>
            <a:spLocks/>
          </p:cNvSpPr>
          <p:nvPr/>
        </p:nvSpPr>
        <p:spPr bwMode="auto">
          <a:xfrm rot="5375762" flipV="1">
            <a:off x="2305051" y="1916114"/>
            <a:ext cx="766763" cy="357187"/>
          </a:xfrm>
          <a:custGeom>
            <a:avLst/>
            <a:gdLst>
              <a:gd name="T0" fmla="*/ 0 w 42682"/>
              <a:gd name="T1" fmla="*/ 2147483646 h 21600"/>
              <a:gd name="T2" fmla="*/ 2147483646 w 42682"/>
              <a:gd name="T3" fmla="*/ 2147483646 h 21600"/>
              <a:gd name="T4" fmla="*/ 2147483646 w 42682"/>
              <a:gd name="T5" fmla="*/ 2147483646 h 21600"/>
              <a:gd name="T6" fmla="*/ 0 60000 65536"/>
              <a:gd name="T7" fmla="*/ 0 60000 65536"/>
              <a:gd name="T8" fmla="*/ 0 60000 65536"/>
              <a:gd name="T9" fmla="*/ 0 w 42682"/>
              <a:gd name="T10" fmla="*/ 0 h 21600"/>
              <a:gd name="T11" fmla="*/ 42682 w 42682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2682" h="21600" fill="none" extrusionOk="0">
                <a:moveTo>
                  <a:pt x="0" y="18256"/>
                </a:moveTo>
                <a:cubicBezTo>
                  <a:pt x="1647" y="7746"/>
                  <a:pt x="10701" y="-1"/>
                  <a:pt x="21340" y="0"/>
                </a:cubicBezTo>
                <a:cubicBezTo>
                  <a:pt x="31984" y="0"/>
                  <a:pt x="41041" y="7754"/>
                  <a:pt x="42681" y="18271"/>
                </a:cubicBezTo>
              </a:path>
              <a:path w="42682" h="21600" stroke="0" extrusionOk="0">
                <a:moveTo>
                  <a:pt x="0" y="18256"/>
                </a:moveTo>
                <a:cubicBezTo>
                  <a:pt x="1647" y="7746"/>
                  <a:pt x="10701" y="-1"/>
                  <a:pt x="21340" y="0"/>
                </a:cubicBezTo>
                <a:cubicBezTo>
                  <a:pt x="31984" y="0"/>
                  <a:pt x="41041" y="7754"/>
                  <a:pt x="42681" y="18271"/>
                </a:cubicBezTo>
                <a:lnTo>
                  <a:pt x="21340" y="21600"/>
                </a:lnTo>
                <a:lnTo>
                  <a:pt x="0" y="18256"/>
                </a:lnTo>
                <a:close/>
              </a:path>
            </a:pathLst>
          </a:custGeom>
          <a:noFill/>
          <a:ln w="28575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  <a:latin typeface="Tahom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20506" name="AutoShape 25">
            <a:extLst>
              <a:ext uri="{FF2B5EF4-FFF2-40B4-BE49-F238E27FC236}">
                <a16:creationId xmlns:a16="http://schemas.microsoft.com/office/drawing/2014/main" id="{842F2524-EB94-2C6A-DE54-CF104AB9BA31}"/>
              </a:ext>
            </a:extLst>
          </p:cNvPr>
          <p:cNvSpPr>
            <a:spLocks noChangeArrowheads="1"/>
          </p:cNvSpPr>
          <p:nvPr/>
        </p:nvSpPr>
        <p:spPr bwMode="auto">
          <a:xfrm rot="5390377">
            <a:off x="4232276" y="271463"/>
            <a:ext cx="290512" cy="3598863"/>
          </a:xfrm>
          <a:prstGeom prst="can">
            <a:avLst>
              <a:gd name="adj" fmla="val 72837"/>
            </a:avLst>
          </a:prstGeom>
          <a:solidFill>
            <a:schemeClr val="accent1"/>
          </a:solidFill>
          <a:ln w="28575">
            <a:solidFill>
              <a:srgbClr val="006666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20507" name="Arc 26">
            <a:extLst>
              <a:ext uri="{FF2B5EF4-FFF2-40B4-BE49-F238E27FC236}">
                <a16:creationId xmlns:a16="http://schemas.microsoft.com/office/drawing/2014/main" id="{3950C799-A2DC-5AA2-8A8F-9804171AAEDC}"/>
              </a:ext>
            </a:extLst>
          </p:cNvPr>
          <p:cNvSpPr>
            <a:spLocks/>
          </p:cNvSpPr>
          <p:nvPr/>
        </p:nvSpPr>
        <p:spPr bwMode="auto">
          <a:xfrm rot="5375762" flipV="1">
            <a:off x="3319463" y="1917700"/>
            <a:ext cx="766762" cy="357188"/>
          </a:xfrm>
          <a:custGeom>
            <a:avLst/>
            <a:gdLst>
              <a:gd name="T0" fmla="*/ 0 w 42682"/>
              <a:gd name="T1" fmla="*/ 2147483646 h 21600"/>
              <a:gd name="T2" fmla="*/ 2147483646 w 42682"/>
              <a:gd name="T3" fmla="*/ 2147483646 h 21600"/>
              <a:gd name="T4" fmla="*/ 2147483646 w 42682"/>
              <a:gd name="T5" fmla="*/ 2147483646 h 21600"/>
              <a:gd name="T6" fmla="*/ 0 60000 65536"/>
              <a:gd name="T7" fmla="*/ 0 60000 65536"/>
              <a:gd name="T8" fmla="*/ 0 60000 65536"/>
              <a:gd name="T9" fmla="*/ 0 w 42682"/>
              <a:gd name="T10" fmla="*/ 0 h 21600"/>
              <a:gd name="T11" fmla="*/ 42682 w 42682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2682" h="21600" fill="none" extrusionOk="0">
                <a:moveTo>
                  <a:pt x="0" y="18256"/>
                </a:moveTo>
                <a:cubicBezTo>
                  <a:pt x="1647" y="7746"/>
                  <a:pt x="10701" y="-1"/>
                  <a:pt x="21340" y="0"/>
                </a:cubicBezTo>
                <a:cubicBezTo>
                  <a:pt x="31984" y="0"/>
                  <a:pt x="41041" y="7754"/>
                  <a:pt x="42681" y="18271"/>
                </a:cubicBezTo>
              </a:path>
              <a:path w="42682" h="21600" stroke="0" extrusionOk="0">
                <a:moveTo>
                  <a:pt x="0" y="18256"/>
                </a:moveTo>
                <a:cubicBezTo>
                  <a:pt x="1647" y="7746"/>
                  <a:pt x="10701" y="-1"/>
                  <a:pt x="21340" y="0"/>
                </a:cubicBezTo>
                <a:cubicBezTo>
                  <a:pt x="31984" y="0"/>
                  <a:pt x="41041" y="7754"/>
                  <a:pt x="42681" y="18271"/>
                </a:cubicBezTo>
                <a:lnTo>
                  <a:pt x="21340" y="21600"/>
                </a:lnTo>
                <a:lnTo>
                  <a:pt x="0" y="18256"/>
                </a:lnTo>
                <a:close/>
              </a:path>
            </a:pathLst>
          </a:custGeom>
          <a:noFill/>
          <a:ln w="28575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  <a:latin typeface="Tahom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20508" name="Arc 27">
            <a:extLst>
              <a:ext uri="{FF2B5EF4-FFF2-40B4-BE49-F238E27FC236}">
                <a16:creationId xmlns:a16="http://schemas.microsoft.com/office/drawing/2014/main" id="{3DC79DBA-127C-2A5A-F1CC-0E88112D80DA}"/>
              </a:ext>
            </a:extLst>
          </p:cNvPr>
          <p:cNvSpPr>
            <a:spLocks/>
          </p:cNvSpPr>
          <p:nvPr/>
        </p:nvSpPr>
        <p:spPr bwMode="auto">
          <a:xfrm rot="5375762" flipV="1">
            <a:off x="4393407" y="1915320"/>
            <a:ext cx="766763" cy="358775"/>
          </a:xfrm>
          <a:custGeom>
            <a:avLst/>
            <a:gdLst>
              <a:gd name="T0" fmla="*/ 0 w 42682"/>
              <a:gd name="T1" fmla="*/ 2147483646 h 21600"/>
              <a:gd name="T2" fmla="*/ 2147483646 w 42682"/>
              <a:gd name="T3" fmla="*/ 2147483646 h 21600"/>
              <a:gd name="T4" fmla="*/ 2147483646 w 42682"/>
              <a:gd name="T5" fmla="*/ 2147483646 h 21600"/>
              <a:gd name="T6" fmla="*/ 0 60000 65536"/>
              <a:gd name="T7" fmla="*/ 0 60000 65536"/>
              <a:gd name="T8" fmla="*/ 0 60000 65536"/>
              <a:gd name="T9" fmla="*/ 0 w 42682"/>
              <a:gd name="T10" fmla="*/ 0 h 21600"/>
              <a:gd name="T11" fmla="*/ 42682 w 42682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2682" h="21600" fill="none" extrusionOk="0">
                <a:moveTo>
                  <a:pt x="0" y="18256"/>
                </a:moveTo>
                <a:cubicBezTo>
                  <a:pt x="1647" y="7746"/>
                  <a:pt x="10701" y="-1"/>
                  <a:pt x="21340" y="0"/>
                </a:cubicBezTo>
                <a:cubicBezTo>
                  <a:pt x="31984" y="0"/>
                  <a:pt x="41041" y="7754"/>
                  <a:pt x="42681" y="18271"/>
                </a:cubicBezTo>
              </a:path>
              <a:path w="42682" h="21600" stroke="0" extrusionOk="0">
                <a:moveTo>
                  <a:pt x="0" y="18256"/>
                </a:moveTo>
                <a:cubicBezTo>
                  <a:pt x="1647" y="7746"/>
                  <a:pt x="10701" y="-1"/>
                  <a:pt x="21340" y="0"/>
                </a:cubicBezTo>
                <a:cubicBezTo>
                  <a:pt x="31984" y="0"/>
                  <a:pt x="41041" y="7754"/>
                  <a:pt x="42681" y="18271"/>
                </a:cubicBezTo>
                <a:lnTo>
                  <a:pt x="21340" y="21600"/>
                </a:lnTo>
                <a:lnTo>
                  <a:pt x="0" y="18256"/>
                </a:lnTo>
                <a:close/>
              </a:path>
            </a:pathLst>
          </a:custGeom>
          <a:noFill/>
          <a:ln w="28575">
            <a:solidFill>
              <a:srgbClr val="FF330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  <a:latin typeface="Tahom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20509" name="Arc 28">
            <a:extLst>
              <a:ext uri="{FF2B5EF4-FFF2-40B4-BE49-F238E27FC236}">
                <a16:creationId xmlns:a16="http://schemas.microsoft.com/office/drawing/2014/main" id="{4943E931-0E4A-9E29-A64B-AA7876F9CCB5}"/>
              </a:ext>
            </a:extLst>
          </p:cNvPr>
          <p:cNvSpPr>
            <a:spLocks/>
          </p:cNvSpPr>
          <p:nvPr/>
        </p:nvSpPr>
        <p:spPr bwMode="auto">
          <a:xfrm rot="5375762" flipV="1">
            <a:off x="5604670" y="1904208"/>
            <a:ext cx="765175" cy="357187"/>
          </a:xfrm>
          <a:custGeom>
            <a:avLst/>
            <a:gdLst>
              <a:gd name="T0" fmla="*/ 0 w 42682"/>
              <a:gd name="T1" fmla="*/ 2147483646 h 21600"/>
              <a:gd name="T2" fmla="*/ 2147483646 w 42682"/>
              <a:gd name="T3" fmla="*/ 2147483646 h 21600"/>
              <a:gd name="T4" fmla="*/ 2147483646 w 42682"/>
              <a:gd name="T5" fmla="*/ 2147483646 h 21600"/>
              <a:gd name="T6" fmla="*/ 0 60000 65536"/>
              <a:gd name="T7" fmla="*/ 0 60000 65536"/>
              <a:gd name="T8" fmla="*/ 0 60000 65536"/>
              <a:gd name="T9" fmla="*/ 0 w 42682"/>
              <a:gd name="T10" fmla="*/ 0 h 21600"/>
              <a:gd name="T11" fmla="*/ 42682 w 42682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2682" h="21600" fill="none" extrusionOk="0">
                <a:moveTo>
                  <a:pt x="0" y="18256"/>
                </a:moveTo>
                <a:cubicBezTo>
                  <a:pt x="1647" y="7746"/>
                  <a:pt x="10701" y="-1"/>
                  <a:pt x="21340" y="0"/>
                </a:cubicBezTo>
                <a:cubicBezTo>
                  <a:pt x="31984" y="0"/>
                  <a:pt x="41041" y="7754"/>
                  <a:pt x="42681" y="18271"/>
                </a:cubicBezTo>
              </a:path>
              <a:path w="42682" h="21600" stroke="0" extrusionOk="0">
                <a:moveTo>
                  <a:pt x="0" y="18256"/>
                </a:moveTo>
                <a:cubicBezTo>
                  <a:pt x="1647" y="7746"/>
                  <a:pt x="10701" y="-1"/>
                  <a:pt x="21340" y="0"/>
                </a:cubicBezTo>
                <a:cubicBezTo>
                  <a:pt x="31984" y="0"/>
                  <a:pt x="41041" y="7754"/>
                  <a:pt x="42681" y="18271"/>
                </a:cubicBezTo>
                <a:lnTo>
                  <a:pt x="21340" y="21600"/>
                </a:lnTo>
                <a:lnTo>
                  <a:pt x="0" y="18256"/>
                </a:lnTo>
                <a:close/>
              </a:path>
            </a:pathLst>
          </a:custGeom>
          <a:noFill/>
          <a:ln w="28575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  <a:latin typeface="Tahoma" panose="020B0604030504040204" pitchFamily="34" charset="0"/>
              <a:ea typeface="宋体" panose="02010600030101010101" pitchFamily="2" charset="-122"/>
            </a:endParaRPr>
          </a:p>
        </p:txBody>
      </p:sp>
      <p:grpSp>
        <p:nvGrpSpPr>
          <p:cNvPr id="20510" name="Group 29">
            <a:extLst>
              <a:ext uri="{FF2B5EF4-FFF2-40B4-BE49-F238E27FC236}">
                <a16:creationId xmlns:a16="http://schemas.microsoft.com/office/drawing/2014/main" id="{CA764825-5711-205E-D3F2-5BAAB13F3872}"/>
              </a:ext>
            </a:extLst>
          </p:cNvPr>
          <p:cNvGrpSpPr>
            <a:grpSpLocks/>
          </p:cNvGrpSpPr>
          <p:nvPr/>
        </p:nvGrpSpPr>
        <p:grpSpPr bwMode="auto">
          <a:xfrm>
            <a:off x="2927351" y="1412876"/>
            <a:ext cx="504825" cy="1681163"/>
            <a:chOff x="1882" y="754"/>
            <a:chExt cx="318" cy="1059"/>
          </a:xfrm>
        </p:grpSpPr>
        <p:sp>
          <p:nvSpPr>
            <p:cNvPr id="20540" name="Line 30">
              <a:extLst>
                <a:ext uri="{FF2B5EF4-FFF2-40B4-BE49-F238E27FC236}">
                  <a16:creationId xmlns:a16="http://schemas.microsoft.com/office/drawing/2014/main" id="{058732AC-2A87-57D2-E748-5E602C495DD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27" y="754"/>
              <a:ext cx="0" cy="81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0541" name="Text Box 31">
              <a:extLst>
                <a:ext uri="{FF2B5EF4-FFF2-40B4-BE49-F238E27FC236}">
                  <a16:creationId xmlns:a16="http://schemas.microsoft.com/office/drawing/2014/main" id="{CBCD3B90-8C58-8A28-4FF9-96C037CD9AC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82" y="1525"/>
              <a:ext cx="31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50000"/>
                </a:spcBef>
                <a:spcAft>
                  <a:spcPct val="0"/>
                </a:spcAft>
                <a:buClrTx/>
                <a:buSzTx/>
                <a:buNone/>
              </a:pPr>
              <a:r>
                <a:rPr lang="en-US" altLang="zh-CN" sz="2400">
                  <a:solidFill>
                    <a:srgbClr val="000000"/>
                  </a:solidFill>
                  <a:latin typeface="Arial" panose="020B0604020202020204" pitchFamily="34" charset="0"/>
                </a:rPr>
                <a:t>1</a:t>
              </a:r>
            </a:p>
          </p:txBody>
        </p:sp>
      </p:grpSp>
      <p:grpSp>
        <p:nvGrpSpPr>
          <p:cNvPr id="20511" name="Group 32">
            <a:extLst>
              <a:ext uri="{FF2B5EF4-FFF2-40B4-BE49-F238E27FC236}">
                <a16:creationId xmlns:a16="http://schemas.microsoft.com/office/drawing/2014/main" id="{8D0EE966-11C1-989F-E876-938A3F75C769}"/>
              </a:ext>
            </a:extLst>
          </p:cNvPr>
          <p:cNvGrpSpPr>
            <a:grpSpLocks/>
          </p:cNvGrpSpPr>
          <p:nvPr/>
        </p:nvGrpSpPr>
        <p:grpSpPr bwMode="auto">
          <a:xfrm>
            <a:off x="4008439" y="1412876"/>
            <a:ext cx="504825" cy="1681163"/>
            <a:chOff x="1882" y="754"/>
            <a:chExt cx="318" cy="1059"/>
          </a:xfrm>
        </p:grpSpPr>
        <p:sp>
          <p:nvSpPr>
            <p:cNvPr id="20538" name="Line 33">
              <a:extLst>
                <a:ext uri="{FF2B5EF4-FFF2-40B4-BE49-F238E27FC236}">
                  <a16:creationId xmlns:a16="http://schemas.microsoft.com/office/drawing/2014/main" id="{AA42CF40-E527-E26E-E407-94C464F02FE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27" y="754"/>
              <a:ext cx="0" cy="81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0539" name="Text Box 34">
              <a:extLst>
                <a:ext uri="{FF2B5EF4-FFF2-40B4-BE49-F238E27FC236}">
                  <a16:creationId xmlns:a16="http://schemas.microsoft.com/office/drawing/2014/main" id="{53E75077-0E06-CA6A-9ADA-6635C2A900D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82" y="1525"/>
              <a:ext cx="31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50000"/>
                </a:spcBef>
                <a:spcAft>
                  <a:spcPct val="0"/>
                </a:spcAft>
                <a:buClrTx/>
                <a:buSzTx/>
                <a:buNone/>
              </a:pPr>
              <a:r>
                <a:rPr lang="en-US" altLang="zh-CN" sz="2400">
                  <a:solidFill>
                    <a:srgbClr val="000000"/>
                  </a:solidFill>
                  <a:latin typeface="Arial" panose="020B0604020202020204" pitchFamily="34" charset="0"/>
                </a:rPr>
                <a:t>2</a:t>
              </a:r>
            </a:p>
          </p:txBody>
        </p:sp>
      </p:grpSp>
      <p:grpSp>
        <p:nvGrpSpPr>
          <p:cNvPr id="20512" name="Group 35">
            <a:extLst>
              <a:ext uri="{FF2B5EF4-FFF2-40B4-BE49-F238E27FC236}">
                <a16:creationId xmlns:a16="http://schemas.microsoft.com/office/drawing/2014/main" id="{0EE05473-B893-4294-C0B6-085C32F4D47C}"/>
              </a:ext>
            </a:extLst>
          </p:cNvPr>
          <p:cNvGrpSpPr>
            <a:grpSpLocks/>
          </p:cNvGrpSpPr>
          <p:nvPr/>
        </p:nvGrpSpPr>
        <p:grpSpPr bwMode="auto">
          <a:xfrm>
            <a:off x="5303839" y="1412876"/>
            <a:ext cx="504825" cy="1681163"/>
            <a:chOff x="1882" y="754"/>
            <a:chExt cx="318" cy="1059"/>
          </a:xfrm>
        </p:grpSpPr>
        <p:sp>
          <p:nvSpPr>
            <p:cNvPr id="20536" name="Line 36">
              <a:extLst>
                <a:ext uri="{FF2B5EF4-FFF2-40B4-BE49-F238E27FC236}">
                  <a16:creationId xmlns:a16="http://schemas.microsoft.com/office/drawing/2014/main" id="{509BC293-3231-AE99-A7AD-9C6E3ECAF2F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27" y="754"/>
              <a:ext cx="0" cy="81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0537" name="Text Box 37">
              <a:extLst>
                <a:ext uri="{FF2B5EF4-FFF2-40B4-BE49-F238E27FC236}">
                  <a16:creationId xmlns:a16="http://schemas.microsoft.com/office/drawing/2014/main" id="{8AA63121-2E90-989B-DE30-2AFD227B87B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82" y="1525"/>
              <a:ext cx="31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50000"/>
                </a:spcBef>
                <a:spcAft>
                  <a:spcPct val="0"/>
                </a:spcAft>
                <a:buClrTx/>
                <a:buSzTx/>
                <a:buNone/>
              </a:pPr>
              <a:r>
                <a:rPr lang="en-US" altLang="zh-CN" sz="2400">
                  <a:solidFill>
                    <a:srgbClr val="000000"/>
                  </a:solidFill>
                  <a:latin typeface="Arial" panose="020B0604020202020204" pitchFamily="34" charset="0"/>
                </a:rPr>
                <a:t>3</a:t>
              </a:r>
            </a:p>
          </p:txBody>
        </p:sp>
      </p:grpSp>
      <p:graphicFrame>
        <p:nvGraphicFramePr>
          <p:cNvPr id="20513" name="Object 38">
            <a:extLst>
              <a:ext uri="{FF2B5EF4-FFF2-40B4-BE49-F238E27FC236}">
                <a16:creationId xmlns:a16="http://schemas.microsoft.com/office/drawing/2014/main" id="{07856AA1-F3E0-02F4-B8E5-91C6A095B8F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248526" y="981076"/>
          <a:ext cx="2303463" cy="460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公式" r:id="rId11" imgW="1079032" imgH="215806" progId="Equation.3">
                  <p:embed/>
                </p:oleObj>
              </mc:Choice>
              <mc:Fallback>
                <p:oleObj name="公式" r:id="rId11" imgW="1079032" imgH="215806" progId="Equation.3">
                  <p:embed/>
                  <p:pic>
                    <p:nvPicPr>
                      <p:cNvPr id="20513" name="Object 38">
                        <a:extLst>
                          <a:ext uri="{FF2B5EF4-FFF2-40B4-BE49-F238E27FC236}">
                            <a16:creationId xmlns:a16="http://schemas.microsoft.com/office/drawing/2014/main" id="{07856AA1-F3E0-02F4-B8E5-91C6A095B8F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48526" y="981076"/>
                        <a:ext cx="2303463" cy="460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14" name="Object 39">
            <a:extLst>
              <a:ext uri="{FF2B5EF4-FFF2-40B4-BE49-F238E27FC236}">
                <a16:creationId xmlns:a16="http://schemas.microsoft.com/office/drawing/2014/main" id="{238534E3-AD9C-F9E1-468A-DB680E6BF02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319964" y="1628776"/>
          <a:ext cx="2332037" cy="460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公式" r:id="rId13" imgW="1091726" imgH="215806" progId="Equation.3">
                  <p:embed/>
                </p:oleObj>
              </mc:Choice>
              <mc:Fallback>
                <p:oleObj name="公式" r:id="rId13" imgW="1091726" imgH="215806" progId="Equation.3">
                  <p:embed/>
                  <p:pic>
                    <p:nvPicPr>
                      <p:cNvPr id="20514" name="Object 39">
                        <a:extLst>
                          <a:ext uri="{FF2B5EF4-FFF2-40B4-BE49-F238E27FC236}">
                            <a16:creationId xmlns:a16="http://schemas.microsoft.com/office/drawing/2014/main" id="{238534E3-AD9C-F9E1-468A-DB680E6BF02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19964" y="1628776"/>
                        <a:ext cx="2332037" cy="460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15" name="Object 40">
            <a:extLst>
              <a:ext uri="{FF2B5EF4-FFF2-40B4-BE49-F238E27FC236}">
                <a16:creationId xmlns:a16="http://schemas.microsoft.com/office/drawing/2014/main" id="{F238DCCE-2198-D423-30A4-208EBB913C5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319964" y="2276476"/>
          <a:ext cx="2143125" cy="487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公式" r:id="rId15" imgW="1002865" imgH="228501" progId="Equation.3">
                  <p:embed/>
                </p:oleObj>
              </mc:Choice>
              <mc:Fallback>
                <p:oleObj name="公式" r:id="rId15" imgW="1002865" imgH="228501" progId="Equation.3">
                  <p:embed/>
                  <p:pic>
                    <p:nvPicPr>
                      <p:cNvPr id="20515" name="Object 40">
                        <a:extLst>
                          <a:ext uri="{FF2B5EF4-FFF2-40B4-BE49-F238E27FC236}">
                            <a16:creationId xmlns:a16="http://schemas.microsoft.com/office/drawing/2014/main" id="{F238DCCE-2198-D423-30A4-208EBB913C5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19964" y="2276476"/>
                        <a:ext cx="2143125" cy="487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16" name="Line 41">
            <a:extLst>
              <a:ext uri="{FF2B5EF4-FFF2-40B4-BE49-F238E27FC236}">
                <a16:creationId xmlns:a16="http://schemas.microsoft.com/office/drawing/2014/main" id="{98234FC4-954E-1281-A3FB-F4C2E638D4B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566988" y="2420938"/>
            <a:ext cx="0" cy="4176712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  <a:latin typeface="Tahom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20517" name="Line 42">
            <a:extLst>
              <a:ext uri="{FF2B5EF4-FFF2-40B4-BE49-F238E27FC236}">
                <a16:creationId xmlns:a16="http://schemas.microsoft.com/office/drawing/2014/main" id="{D1152420-5CFA-2F46-CCD8-16CBE7F26EE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575050" y="2420938"/>
            <a:ext cx="0" cy="4176712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  <a:latin typeface="Tahom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20518" name="Line 43">
            <a:extLst>
              <a:ext uri="{FF2B5EF4-FFF2-40B4-BE49-F238E27FC236}">
                <a16:creationId xmlns:a16="http://schemas.microsoft.com/office/drawing/2014/main" id="{7182CC5B-8FA7-AA1C-DB4E-386DC0B4309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656138" y="2420938"/>
            <a:ext cx="0" cy="4176712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  <a:latin typeface="Tahom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20519" name="Line 44">
            <a:extLst>
              <a:ext uri="{FF2B5EF4-FFF2-40B4-BE49-F238E27FC236}">
                <a16:creationId xmlns:a16="http://schemas.microsoft.com/office/drawing/2014/main" id="{5EE50699-339B-E72B-B90F-7537120E4DE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096000" y="2492376"/>
            <a:ext cx="0" cy="4176713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  <a:latin typeface="Tahoma" panose="020B0604030504040204" pitchFamily="34" charset="0"/>
              <a:ea typeface="宋体" panose="02010600030101010101" pitchFamily="2" charset="-122"/>
            </a:endParaRPr>
          </a:p>
        </p:txBody>
      </p:sp>
      <p:grpSp>
        <p:nvGrpSpPr>
          <p:cNvPr id="5" name="Group 45">
            <a:extLst>
              <a:ext uri="{FF2B5EF4-FFF2-40B4-BE49-F238E27FC236}">
                <a16:creationId xmlns:a16="http://schemas.microsoft.com/office/drawing/2014/main" id="{872A3833-3E51-26EE-34DA-2C91E158C9A5}"/>
              </a:ext>
            </a:extLst>
          </p:cNvPr>
          <p:cNvGrpSpPr>
            <a:grpSpLocks/>
          </p:cNvGrpSpPr>
          <p:nvPr/>
        </p:nvGrpSpPr>
        <p:grpSpPr bwMode="auto">
          <a:xfrm>
            <a:off x="2855914" y="3789363"/>
            <a:ext cx="2879725" cy="1871662"/>
            <a:chOff x="839" y="2387"/>
            <a:chExt cx="1814" cy="1179"/>
          </a:xfrm>
        </p:grpSpPr>
        <p:grpSp>
          <p:nvGrpSpPr>
            <p:cNvPr id="20522" name="Group 46">
              <a:extLst>
                <a:ext uri="{FF2B5EF4-FFF2-40B4-BE49-F238E27FC236}">
                  <a16:creationId xmlns:a16="http://schemas.microsoft.com/office/drawing/2014/main" id="{B70A978A-C53A-E072-5310-29F745A8395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74" y="3022"/>
              <a:ext cx="240" cy="240"/>
              <a:chOff x="1968" y="3504"/>
              <a:chExt cx="240" cy="240"/>
            </a:xfrm>
          </p:grpSpPr>
          <p:sp>
            <p:nvSpPr>
              <p:cNvPr id="20534" name="Oval 47">
                <a:extLst>
                  <a:ext uri="{FF2B5EF4-FFF2-40B4-BE49-F238E27FC236}">
                    <a16:creationId xmlns:a16="http://schemas.microsoft.com/office/drawing/2014/main" id="{1823BA33-899B-F8DB-232A-113C22A482A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68" y="3504"/>
                <a:ext cx="240" cy="240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None/>
                </a:pPr>
                <a:endParaRPr lang="zh-CN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20535" name="Line 48">
                <a:extLst>
                  <a:ext uri="{FF2B5EF4-FFF2-40B4-BE49-F238E27FC236}">
                    <a16:creationId xmlns:a16="http://schemas.microsoft.com/office/drawing/2014/main" id="{D865B08B-1C15-1B4C-EE7F-0F08A0DA80C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016" y="3648"/>
                <a:ext cx="144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  <a:latin typeface="Tahoma" panose="020B060403050404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20523" name="Group 49">
              <a:extLst>
                <a:ext uri="{FF2B5EF4-FFF2-40B4-BE49-F238E27FC236}">
                  <a16:creationId xmlns:a16="http://schemas.microsoft.com/office/drawing/2014/main" id="{75EA2862-96B1-AEC0-29FF-98E69B95BBD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200" y="2432"/>
              <a:ext cx="240" cy="327"/>
              <a:chOff x="1728" y="3552"/>
              <a:chExt cx="240" cy="327"/>
            </a:xfrm>
          </p:grpSpPr>
          <p:sp>
            <p:nvSpPr>
              <p:cNvPr id="20532" name="Oval 50">
                <a:extLst>
                  <a:ext uri="{FF2B5EF4-FFF2-40B4-BE49-F238E27FC236}">
                    <a16:creationId xmlns:a16="http://schemas.microsoft.com/office/drawing/2014/main" id="{1BE33115-D537-4141-DD05-A995624C525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28" y="3600"/>
                <a:ext cx="240" cy="240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None/>
                </a:pPr>
                <a:endParaRPr lang="zh-CN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20533" name="Text Box 51">
                <a:extLst>
                  <a:ext uri="{FF2B5EF4-FFF2-40B4-BE49-F238E27FC236}">
                    <a16:creationId xmlns:a16="http://schemas.microsoft.com/office/drawing/2014/main" id="{A64F6FBB-BBB6-E8F2-A1B7-E324C93BFAC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728" y="3552"/>
                <a:ext cx="240" cy="3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fontAlgn="base"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None/>
                </a:pPr>
                <a:r>
                  <a:rPr kumimoji="1" lang="en-US" altLang="zh-CN" sz="28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+</a:t>
                </a:r>
                <a:endParaRPr kumimoji="1" lang="en-US" altLang="zh-CN" sz="2400" b="1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20524" name="Line 52">
              <a:extLst>
                <a:ext uri="{FF2B5EF4-FFF2-40B4-BE49-F238E27FC236}">
                  <a16:creationId xmlns:a16="http://schemas.microsoft.com/office/drawing/2014/main" id="{B00187D0-F9F6-9C54-4422-DEB040D2FE1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39" y="2840"/>
              <a:ext cx="0" cy="34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0525" name="Line 53">
              <a:extLst>
                <a:ext uri="{FF2B5EF4-FFF2-40B4-BE49-F238E27FC236}">
                  <a16:creationId xmlns:a16="http://schemas.microsoft.com/office/drawing/2014/main" id="{1EA679C5-F235-2516-9DDE-5F39D0B073A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74" y="2840"/>
              <a:ext cx="0" cy="72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0526" name="Line 54">
              <a:extLst>
                <a:ext uri="{FF2B5EF4-FFF2-40B4-BE49-F238E27FC236}">
                  <a16:creationId xmlns:a16="http://schemas.microsoft.com/office/drawing/2014/main" id="{7C2119B1-B20A-EF0B-0ADA-4125840CE68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54" y="2387"/>
              <a:ext cx="0" cy="36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0527" name="Line 55">
              <a:extLst>
                <a:ext uri="{FF2B5EF4-FFF2-40B4-BE49-F238E27FC236}">
                  <a16:creationId xmlns:a16="http://schemas.microsoft.com/office/drawing/2014/main" id="{FEDE90C8-DC89-981B-D2F9-8F6BFFE5C66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66" y="2840"/>
              <a:ext cx="0" cy="34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0528" name="Line 56">
              <a:extLst>
                <a:ext uri="{FF2B5EF4-FFF2-40B4-BE49-F238E27FC236}">
                  <a16:creationId xmlns:a16="http://schemas.microsoft.com/office/drawing/2014/main" id="{85870120-4739-296C-A96F-D6F42181D14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46" y="2840"/>
              <a:ext cx="0" cy="72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0529" name="Line 57">
              <a:extLst>
                <a:ext uri="{FF2B5EF4-FFF2-40B4-BE49-F238E27FC236}">
                  <a16:creationId xmlns:a16="http://schemas.microsoft.com/office/drawing/2014/main" id="{BCE66825-D554-3C75-70FA-CA3C402F828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47" y="2840"/>
              <a:ext cx="0" cy="34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0530" name="Line 58">
              <a:extLst>
                <a:ext uri="{FF2B5EF4-FFF2-40B4-BE49-F238E27FC236}">
                  <a16:creationId xmlns:a16="http://schemas.microsoft.com/office/drawing/2014/main" id="{DCDBB977-34B4-D09A-392C-1C30F7E3075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26" y="2387"/>
              <a:ext cx="0" cy="36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0531" name="Line 59">
              <a:extLst>
                <a:ext uri="{FF2B5EF4-FFF2-40B4-BE49-F238E27FC236}">
                  <a16:creationId xmlns:a16="http://schemas.microsoft.com/office/drawing/2014/main" id="{53280C4A-8704-14B5-FFF2-D52E7086F79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53" y="2387"/>
              <a:ext cx="0" cy="36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445500" name="Rectangle 60">
            <a:extLst>
              <a:ext uri="{FF2B5EF4-FFF2-40B4-BE49-F238E27FC236}">
                <a16:creationId xmlns:a16="http://schemas.microsoft.com/office/drawing/2014/main" id="{4B4CD535-DC2A-76A5-4119-062678CEA7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67439" y="4797425"/>
            <a:ext cx="2447925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altLang="zh-CN" sz="2800" i="1">
                <a:solidFill>
                  <a:srgbClr val="0000FF"/>
                </a:solidFill>
                <a:latin typeface="Times New Roman" panose="02020603050405020304" pitchFamily="18" charset="0"/>
                <a:ea typeface="楷体_GB2312" pitchFamily="49" charset="-122"/>
              </a:rPr>
              <a:t>T</a:t>
            </a:r>
            <a:r>
              <a:rPr lang="zh-CN" altLang="en-US" sz="2800">
                <a:solidFill>
                  <a:srgbClr val="0000FF"/>
                </a:solidFill>
                <a:latin typeface="楷体_GB2312" pitchFamily="49" charset="-122"/>
                <a:ea typeface="楷体_GB2312" pitchFamily="49" charset="-122"/>
              </a:rPr>
              <a:t>图（</a:t>
            </a:r>
            <a:r>
              <a:rPr lang="en-US" altLang="zh-CN" sz="2800">
                <a:solidFill>
                  <a:srgbClr val="0000FF"/>
                </a:solidFill>
                <a:latin typeface="楷体_GB2312" pitchFamily="49" charset="-122"/>
                <a:ea typeface="楷体_GB2312" pitchFamily="49" charset="-122"/>
              </a:rPr>
              <a:t>KN.m)</a:t>
            </a:r>
            <a:endParaRPr lang="en-US" altLang="zh-CN" sz="2800">
              <a:solidFill>
                <a:srgbClr val="0000FF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4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75"/>
                                        <p:tgtEl>
                                          <p:spTgt spid="4454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454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454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454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454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445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445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454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454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445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445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454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454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4454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445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445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 nodeType="clickPar">
                      <p:stCondLst>
                        <p:cond delay="indefinite"/>
                      </p:stCondLst>
                      <p:childTnLst>
                        <p:par>
                          <p:cTn id="7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55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5442" grpId="0" build="p" autoUpdateAnimBg="0"/>
      <p:bldP spid="445452" grpId="0"/>
      <p:bldP spid="445453" grpId="0"/>
      <p:bldP spid="445454" grpId="0"/>
      <p:bldP spid="445500" grpId="0" build="p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灯片编号占位符 3">
            <a:extLst>
              <a:ext uri="{FF2B5EF4-FFF2-40B4-BE49-F238E27FC236}">
                <a16:creationId xmlns:a16="http://schemas.microsoft.com/office/drawing/2014/main" id="{3FEA2F4D-746B-A962-3578-A7B3596065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fld id="{1D84B113-98F7-4D5B-87D6-609EF02AFED8}" type="slidenum">
              <a:rPr lang="en-US" altLang="zh-CN" sz="140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None/>
              </a:pPr>
              <a:t>15</a:t>
            </a:fld>
            <a:endParaRPr lang="en-US" altLang="zh-CN" sz="1400">
              <a:solidFill>
                <a:srgbClr val="000000"/>
              </a:solidFill>
            </a:endParaRPr>
          </a:p>
        </p:txBody>
      </p:sp>
      <p:sp>
        <p:nvSpPr>
          <p:cNvPr id="510978" name="Text Box 2">
            <a:extLst>
              <a:ext uri="{FF2B5EF4-FFF2-40B4-BE49-F238E27FC236}">
                <a16:creationId xmlns:a16="http://schemas.microsoft.com/office/drawing/2014/main" id="{DB443329-C8CB-DFC1-E210-014A163178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40013" y="908050"/>
            <a:ext cx="7129462" cy="1134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5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None/>
            </a:pPr>
            <a:r>
              <a:rPr lang="zh-CN" altLang="en-US" sz="2400" b="1">
                <a:solidFill>
                  <a:srgbClr val="0000CC"/>
                </a:solidFill>
                <a:latin typeface="Times New Roman" panose="02020603050405020304" pitchFamily="18" charset="0"/>
                <a:ea typeface="楷体_GB2312" pitchFamily="49" charset="-122"/>
              </a:rPr>
              <a:t>思考：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如果将从动轮</a:t>
            </a:r>
            <a:r>
              <a:rPr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D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与</a:t>
            </a:r>
            <a:r>
              <a:rPr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C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的位置对调，试作该传动轴的扭 矩图。这样的布置是否合理？</a:t>
            </a:r>
          </a:p>
        </p:txBody>
      </p:sp>
      <p:grpSp>
        <p:nvGrpSpPr>
          <p:cNvPr id="21508" name="Group 14">
            <a:extLst>
              <a:ext uri="{FF2B5EF4-FFF2-40B4-BE49-F238E27FC236}">
                <a16:creationId xmlns:a16="http://schemas.microsoft.com/office/drawing/2014/main" id="{3A072A4A-8274-1F58-41DE-99108BB81C9C}"/>
              </a:ext>
            </a:extLst>
          </p:cNvPr>
          <p:cNvGrpSpPr>
            <a:grpSpLocks/>
          </p:cNvGrpSpPr>
          <p:nvPr/>
        </p:nvGrpSpPr>
        <p:grpSpPr bwMode="auto">
          <a:xfrm>
            <a:off x="3216275" y="2060576"/>
            <a:ext cx="5881688" cy="2390775"/>
            <a:chOff x="1152" y="1763"/>
            <a:chExt cx="3705" cy="1506"/>
          </a:xfrm>
        </p:grpSpPr>
        <p:grpSp>
          <p:nvGrpSpPr>
            <p:cNvPr id="21532" name="Group 15">
              <a:extLst>
                <a:ext uri="{FF2B5EF4-FFF2-40B4-BE49-F238E27FC236}">
                  <a16:creationId xmlns:a16="http://schemas.microsoft.com/office/drawing/2014/main" id="{FC53B3A5-74C3-F6A9-CD10-B5888FB5CF4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387" y="2112"/>
              <a:ext cx="3216" cy="924"/>
              <a:chOff x="1387" y="2352"/>
              <a:chExt cx="3216" cy="957"/>
            </a:xfrm>
          </p:grpSpPr>
          <p:sp>
            <p:nvSpPr>
              <p:cNvPr id="21547" name="Oval 16">
                <a:extLst>
                  <a:ext uri="{FF2B5EF4-FFF2-40B4-BE49-F238E27FC236}">
                    <a16:creationId xmlns:a16="http://schemas.microsoft.com/office/drawing/2014/main" id="{1D3DB04B-1B15-4703-D022-5ADA90FDFDB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87" y="2561"/>
                <a:ext cx="235" cy="547"/>
              </a:xfrm>
              <a:prstGeom prst="ellipse">
                <a:avLst/>
              </a:prstGeom>
              <a:gradFill rotWithShape="0">
                <a:gsLst>
                  <a:gs pos="0">
                    <a:srgbClr val="9900CC"/>
                  </a:gs>
                  <a:gs pos="100000">
                    <a:srgbClr val="B443D9"/>
                  </a:gs>
                </a:gsLst>
                <a:lin ang="5400000" scaled="1"/>
              </a:gradFill>
              <a:ln w="9525">
                <a:round/>
                <a:headEnd/>
                <a:tailEnd/>
              </a:ln>
              <a:scene3d>
                <a:camera prst="legacyObliqueLeft"/>
                <a:lightRig rig="legacyFlat3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9900CC"/>
                </a:extrusionClr>
                <a:contourClr>
                  <a:srgbClr val="9900CC"/>
                </a:contourClr>
              </a:sp3d>
            </p:spPr>
            <p:txBody>
              <a:bodyPr wrap="none" anchor="ctr">
                <a:flatTx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None/>
                </a:pPr>
                <a:endParaRPr lang="zh-CN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21548" name="AutoShape 17">
                <a:extLst>
                  <a:ext uri="{FF2B5EF4-FFF2-40B4-BE49-F238E27FC236}">
                    <a16:creationId xmlns:a16="http://schemas.microsoft.com/office/drawing/2014/main" id="{E2E4871D-D734-3553-ED24-38AA4AA323B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377830">
                <a:off x="1751" y="2472"/>
                <a:ext cx="192" cy="720"/>
              </a:xfrm>
              <a:prstGeom prst="can">
                <a:avLst>
                  <a:gd name="adj" fmla="val 37882"/>
                </a:avLst>
              </a:prstGeom>
              <a:solidFill>
                <a:schemeClr val="accent1"/>
              </a:solidFill>
              <a:ln w="28575">
                <a:solidFill>
                  <a:srgbClr val="006666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None/>
                </a:pPr>
                <a:endParaRPr lang="zh-CN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21549" name="Oval 18">
                <a:extLst>
                  <a:ext uri="{FF2B5EF4-FFF2-40B4-BE49-F238E27FC236}">
                    <a16:creationId xmlns:a16="http://schemas.microsoft.com/office/drawing/2014/main" id="{3A5C87D2-A4F2-2CC9-0F01-193A1709E0D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69" y="2561"/>
                <a:ext cx="235" cy="547"/>
              </a:xfrm>
              <a:prstGeom prst="ellipse">
                <a:avLst/>
              </a:prstGeom>
              <a:gradFill rotWithShape="0">
                <a:gsLst>
                  <a:gs pos="0">
                    <a:srgbClr val="9900CC"/>
                  </a:gs>
                  <a:gs pos="100000">
                    <a:srgbClr val="B443D9"/>
                  </a:gs>
                </a:gsLst>
                <a:lin ang="5400000" scaled="1"/>
              </a:gradFill>
              <a:ln w="9525">
                <a:round/>
                <a:headEnd/>
                <a:tailEnd/>
              </a:ln>
              <a:scene3d>
                <a:camera prst="legacyObliqueLeft"/>
                <a:lightRig rig="legacyFlat3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9900CC"/>
                </a:extrusionClr>
                <a:contourClr>
                  <a:srgbClr val="9900CC"/>
                </a:contourClr>
              </a:sp3d>
            </p:spPr>
            <p:txBody>
              <a:bodyPr wrap="none" anchor="ctr">
                <a:flatTx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None/>
                </a:pPr>
                <a:endParaRPr lang="zh-CN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21550" name="AutoShape 19">
                <a:extLst>
                  <a:ext uri="{FF2B5EF4-FFF2-40B4-BE49-F238E27FC236}">
                    <a16:creationId xmlns:a16="http://schemas.microsoft.com/office/drawing/2014/main" id="{EDF6D170-D867-C18F-3C96-FBC97D6B877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377830">
                <a:off x="2710" y="2376"/>
                <a:ext cx="192" cy="912"/>
              </a:xfrm>
              <a:prstGeom prst="can">
                <a:avLst>
                  <a:gd name="adj" fmla="val 47984"/>
                </a:avLst>
              </a:prstGeom>
              <a:solidFill>
                <a:schemeClr val="accent1"/>
              </a:solidFill>
              <a:ln w="28575">
                <a:solidFill>
                  <a:srgbClr val="006666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None/>
                </a:pPr>
                <a:endParaRPr lang="zh-CN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21551" name="Oval 20">
                <a:extLst>
                  <a:ext uri="{FF2B5EF4-FFF2-40B4-BE49-F238E27FC236}">
                    <a16:creationId xmlns:a16="http://schemas.microsoft.com/office/drawing/2014/main" id="{1051A588-E521-F43C-1FBF-F8383F8719F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12" y="2352"/>
                <a:ext cx="353" cy="957"/>
              </a:xfrm>
              <a:prstGeom prst="ellipse">
                <a:avLst/>
              </a:prstGeom>
              <a:gradFill rotWithShape="0">
                <a:gsLst>
                  <a:gs pos="0">
                    <a:srgbClr val="FF3399"/>
                  </a:gs>
                  <a:gs pos="25000">
                    <a:srgbClr val="FF6633"/>
                  </a:gs>
                  <a:gs pos="50000">
                    <a:srgbClr val="FFFF00"/>
                  </a:gs>
                  <a:gs pos="75000">
                    <a:srgbClr val="01A78F"/>
                  </a:gs>
                  <a:gs pos="100000">
                    <a:srgbClr val="3366FF"/>
                  </a:gs>
                </a:gsLst>
                <a:lin ang="5400000" scaled="1"/>
              </a:gradFill>
              <a:ln w="9525">
                <a:round/>
                <a:headEnd/>
                <a:tailEnd/>
              </a:ln>
              <a:scene3d>
                <a:camera prst="legacyObliqueLeft">
                  <a:rot lat="0" lon="21299984" rev="0"/>
                </a:camera>
                <a:lightRig rig="legacyFlat3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FF3399"/>
                </a:extrusionClr>
                <a:contourClr>
                  <a:srgbClr val="FF3399"/>
                </a:contourClr>
              </a:sp3d>
            </p:spPr>
            <p:txBody>
              <a:bodyPr wrap="none" anchor="ctr">
                <a:flatTx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None/>
                </a:pPr>
                <a:endParaRPr lang="zh-CN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21552" name="AutoShape 21">
                <a:extLst>
                  <a:ext uri="{FF2B5EF4-FFF2-40B4-BE49-F238E27FC236}">
                    <a16:creationId xmlns:a16="http://schemas.microsoft.com/office/drawing/2014/main" id="{DBCEE8E7-4D78-016A-FC30-412EA486666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377830">
                <a:off x="3816" y="2376"/>
                <a:ext cx="192" cy="912"/>
              </a:xfrm>
              <a:prstGeom prst="can">
                <a:avLst>
                  <a:gd name="adj" fmla="val 47984"/>
                </a:avLst>
              </a:prstGeom>
              <a:solidFill>
                <a:schemeClr val="accent1"/>
              </a:solidFill>
              <a:ln w="28575">
                <a:solidFill>
                  <a:srgbClr val="006666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None/>
                </a:pPr>
                <a:endParaRPr lang="zh-CN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21553" name="Oval 22">
                <a:extLst>
                  <a:ext uri="{FF2B5EF4-FFF2-40B4-BE49-F238E27FC236}">
                    <a16:creationId xmlns:a16="http://schemas.microsoft.com/office/drawing/2014/main" id="{B54FC07D-5489-69EF-8401-451CE30185F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68" y="2592"/>
                <a:ext cx="235" cy="547"/>
              </a:xfrm>
              <a:prstGeom prst="ellipse">
                <a:avLst/>
              </a:prstGeom>
              <a:gradFill rotWithShape="0">
                <a:gsLst>
                  <a:gs pos="0">
                    <a:srgbClr val="9900CC"/>
                  </a:gs>
                  <a:gs pos="100000">
                    <a:srgbClr val="B443D9"/>
                  </a:gs>
                </a:gsLst>
                <a:lin ang="5400000" scaled="1"/>
              </a:gradFill>
              <a:ln w="9525">
                <a:round/>
                <a:headEnd/>
                <a:tailEnd/>
              </a:ln>
              <a:scene3d>
                <a:camera prst="legacyObliqueLeft"/>
                <a:lightRig rig="legacyFlat3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9900CC"/>
                </a:extrusionClr>
                <a:contourClr>
                  <a:srgbClr val="9900CC"/>
                </a:contourClr>
              </a:sp3d>
            </p:spPr>
            <p:txBody>
              <a:bodyPr wrap="none" anchor="ctr">
                <a:flatTx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None/>
                </a:pPr>
                <a:endParaRPr lang="zh-CN" altLang="en-US" sz="180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21533" name="Arc 23">
              <a:extLst>
                <a:ext uri="{FF2B5EF4-FFF2-40B4-BE49-F238E27FC236}">
                  <a16:creationId xmlns:a16="http://schemas.microsoft.com/office/drawing/2014/main" id="{5767AF5F-E6B6-039B-5C32-763386B54B2E}"/>
                </a:ext>
              </a:extLst>
            </p:cNvPr>
            <p:cNvSpPr>
              <a:spLocks/>
            </p:cNvSpPr>
            <p:nvPr/>
          </p:nvSpPr>
          <p:spPr bwMode="auto">
            <a:xfrm rot="16670643" flipH="1">
              <a:off x="2875" y="2272"/>
              <a:ext cx="703" cy="213"/>
            </a:xfrm>
            <a:custGeom>
              <a:avLst/>
              <a:gdLst>
                <a:gd name="T0" fmla="*/ 0 w 37569"/>
                <a:gd name="T1" fmla="*/ 0 h 21600"/>
                <a:gd name="T2" fmla="*/ 0 w 37569"/>
                <a:gd name="T3" fmla="*/ 0 h 21600"/>
                <a:gd name="T4" fmla="*/ 0 w 37569"/>
                <a:gd name="T5" fmla="*/ 0 h 21600"/>
                <a:gd name="T6" fmla="*/ 0 60000 65536"/>
                <a:gd name="T7" fmla="*/ 0 60000 65536"/>
                <a:gd name="T8" fmla="*/ 0 60000 65536"/>
                <a:gd name="T9" fmla="*/ 0 w 37569"/>
                <a:gd name="T10" fmla="*/ 0 h 21600"/>
                <a:gd name="T11" fmla="*/ 37569 w 37569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7569" h="21600" fill="none" extrusionOk="0">
                  <a:moveTo>
                    <a:pt x="-1" y="13052"/>
                  </a:moveTo>
                  <a:cubicBezTo>
                    <a:pt x="3412" y="5131"/>
                    <a:pt x="11211" y="-1"/>
                    <a:pt x="19837" y="0"/>
                  </a:cubicBezTo>
                  <a:cubicBezTo>
                    <a:pt x="26908" y="0"/>
                    <a:pt x="33531" y="3461"/>
                    <a:pt x="37569" y="9265"/>
                  </a:cubicBezTo>
                </a:path>
                <a:path w="37569" h="21600" stroke="0" extrusionOk="0">
                  <a:moveTo>
                    <a:pt x="-1" y="13052"/>
                  </a:moveTo>
                  <a:cubicBezTo>
                    <a:pt x="3412" y="5131"/>
                    <a:pt x="11211" y="-1"/>
                    <a:pt x="19837" y="0"/>
                  </a:cubicBezTo>
                  <a:cubicBezTo>
                    <a:pt x="26908" y="0"/>
                    <a:pt x="33531" y="3461"/>
                    <a:pt x="37569" y="9265"/>
                  </a:cubicBezTo>
                  <a:lnTo>
                    <a:pt x="19837" y="21600"/>
                  </a:lnTo>
                  <a:lnTo>
                    <a:pt x="-1" y="13052"/>
                  </a:lnTo>
                  <a:close/>
                </a:path>
              </a:pathLst>
            </a:custGeom>
            <a:noFill/>
            <a:ln w="38100">
              <a:solidFill>
                <a:srgbClr val="FF3300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1534" name="Arc 24">
              <a:extLst>
                <a:ext uri="{FF2B5EF4-FFF2-40B4-BE49-F238E27FC236}">
                  <a16:creationId xmlns:a16="http://schemas.microsoft.com/office/drawing/2014/main" id="{BEE9EFB7-F427-5061-F44B-13EE3AF4BF50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1152" y="2335"/>
              <a:ext cx="116" cy="308"/>
            </a:xfrm>
            <a:custGeom>
              <a:avLst/>
              <a:gdLst>
                <a:gd name="T0" fmla="*/ 0 w 27050"/>
                <a:gd name="T1" fmla="*/ 0 h 21600"/>
                <a:gd name="T2" fmla="*/ 0 w 27050"/>
                <a:gd name="T3" fmla="*/ 0 h 21600"/>
                <a:gd name="T4" fmla="*/ 0 w 27050"/>
                <a:gd name="T5" fmla="*/ 0 h 21600"/>
                <a:gd name="T6" fmla="*/ 0 60000 65536"/>
                <a:gd name="T7" fmla="*/ 0 60000 65536"/>
                <a:gd name="T8" fmla="*/ 0 60000 65536"/>
                <a:gd name="T9" fmla="*/ 0 w 27050"/>
                <a:gd name="T10" fmla="*/ 0 h 21600"/>
                <a:gd name="T11" fmla="*/ 27050 w 2705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7050" h="21600" fill="none" extrusionOk="0">
                  <a:moveTo>
                    <a:pt x="-1" y="698"/>
                  </a:moveTo>
                  <a:cubicBezTo>
                    <a:pt x="1779" y="234"/>
                    <a:pt x="3610" y="-1"/>
                    <a:pt x="5450" y="0"/>
                  </a:cubicBezTo>
                  <a:cubicBezTo>
                    <a:pt x="17379" y="0"/>
                    <a:pt x="27050" y="9670"/>
                    <a:pt x="27050" y="21600"/>
                  </a:cubicBezTo>
                </a:path>
                <a:path w="27050" h="21600" stroke="0" extrusionOk="0">
                  <a:moveTo>
                    <a:pt x="-1" y="698"/>
                  </a:moveTo>
                  <a:cubicBezTo>
                    <a:pt x="1779" y="234"/>
                    <a:pt x="3610" y="-1"/>
                    <a:pt x="5450" y="0"/>
                  </a:cubicBezTo>
                  <a:cubicBezTo>
                    <a:pt x="17379" y="0"/>
                    <a:pt x="27050" y="9670"/>
                    <a:pt x="27050" y="21600"/>
                  </a:cubicBezTo>
                  <a:lnTo>
                    <a:pt x="5450" y="21600"/>
                  </a:lnTo>
                  <a:lnTo>
                    <a:pt x="-1" y="698"/>
                  </a:lnTo>
                  <a:close/>
                </a:path>
              </a:pathLst>
            </a:custGeom>
            <a:noFill/>
            <a:ln w="38100">
              <a:solidFill>
                <a:srgbClr val="FF33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1535" name="Text Box 25">
              <a:extLst>
                <a:ext uri="{FF2B5EF4-FFF2-40B4-BE49-F238E27FC236}">
                  <a16:creationId xmlns:a16="http://schemas.microsoft.com/office/drawing/2014/main" id="{2FF92A45-2F61-90B3-58F2-36F616931B2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10" y="3038"/>
              <a:ext cx="41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50000"/>
                </a:spcBef>
                <a:spcAft>
                  <a:spcPct val="0"/>
                </a:spcAft>
                <a:buClrTx/>
                <a:buSzTx/>
                <a:buNone/>
              </a:pPr>
              <a:r>
                <a:rPr kumimoji="1" lang="en-US" altLang="zh-CN" sz="1800" b="1" i="1">
                  <a:solidFill>
                    <a:srgbClr val="333399"/>
                  </a:solidFill>
                  <a:latin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1536" name="Text Box 26">
              <a:extLst>
                <a:ext uri="{FF2B5EF4-FFF2-40B4-BE49-F238E27FC236}">
                  <a16:creationId xmlns:a16="http://schemas.microsoft.com/office/drawing/2014/main" id="{77F2C759-966C-A27F-37C6-07C56F26D51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70" y="2863"/>
              <a:ext cx="411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50000"/>
                </a:spcBef>
                <a:spcAft>
                  <a:spcPct val="0"/>
                </a:spcAft>
                <a:buClrTx/>
                <a:buSzTx/>
                <a:buNone/>
              </a:pPr>
              <a:r>
                <a:rPr kumimoji="1" lang="en-US" altLang="zh-CN" sz="1800" b="1" i="1">
                  <a:solidFill>
                    <a:srgbClr val="333399"/>
                  </a:solidFill>
                  <a:latin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1537" name="Text Box 27">
              <a:extLst>
                <a:ext uri="{FF2B5EF4-FFF2-40B4-BE49-F238E27FC236}">
                  <a16:creationId xmlns:a16="http://schemas.microsoft.com/office/drawing/2014/main" id="{BA2C738A-6172-7B92-9370-E84F7FE4D16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52" y="2863"/>
              <a:ext cx="411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50000"/>
                </a:spcBef>
                <a:spcAft>
                  <a:spcPct val="0"/>
                </a:spcAft>
                <a:buClrTx/>
                <a:buSzTx/>
                <a:buNone/>
              </a:pPr>
              <a:r>
                <a:rPr kumimoji="1" lang="en-US" altLang="zh-CN" sz="1800" b="1" i="1">
                  <a:solidFill>
                    <a:srgbClr val="333399"/>
                  </a:solidFill>
                  <a:latin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1538" name="Text Box 28">
              <a:extLst>
                <a:ext uri="{FF2B5EF4-FFF2-40B4-BE49-F238E27FC236}">
                  <a16:creationId xmlns:a16="http://schemas.microsoft.com/office/drawing/2014/main" id="{24C1E8F6-16C0-A6E9-B628-38B6F8071A4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68" y="2923"/>
              <a:ext cx="352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50000"/>
                </a:spcBef>
                <a:spcAft>
                  <a:spcPct val="0"/>
                </a:spcAft>
                <a:buClrTx/>
                <a:buSzTx/>
                <a:buNone/>
              </a:pPr>
              <a:r>
                <a:rPr kumimoji="1" lang="en-US" altLang="zh-CN" sz="1800" b="1" i="1">
                  <a:solidFill>
                    <a:srgbClr val="333399"/>
                  </a:solidFill>
                  <a:latin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1539" name="Text Box 29">
              <a:extLst>
                <a:ext uri="{FF2B5EF4-FFF2-40B4-BE49-F238E27FC236}">
                  <a16:creationId xmlns:a16="http://schemas.microsoft.com/office/drawing/2014/main" id="{34553E1F-D303-BC4F-1F2E-067C70B75A0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28" y="1763"/>
              <a:ext cx="41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50000"/>
                </a:spcBef>
                <a:spcAft>
                  <a:spcPct val="0"/>
                </a:spcAft>
                <a:buClrTx/>
                <a:buSzTx/>
                <a:buNone/>
              </a:pPr>
              <a:r>
                <a:rPr kumimoji="1" lang="en-US" altLang="zh-CN" sz="2400" b="1" i="1">
                  <a:solidFill>
                    <a:srgbClr val="333399"/>
                  </a:solidFill>
                  <a:latin typeface="Times New Roman" panose="02020603050405020304" pitchFamily="18" charset="0"/>
                </a:rPr>
                <a:t>P</a:t>
              </a:r>
              <a:r>
                <a:rPr kumimoji="1" lang="en-US" altLang="zh-CN" sz="1600" b="1" i="1">
                  <a:solidFill>
                    <a:srgbClr val="333399"/>
                  </a:solidFill>
                  <a:latin typeface="Times New Roman" panose="02020603050405020304" pitchFamily="18" charset="0"/>
                </a:rPr>
                <a:t>1</a:t>
              </a:r>
              <a:endParaRPr kumimoji="1" lang="en-US" altLang="zh-CN" sz="1800" b="1" i="1">
                <a:solidFill>
                  <a:srgbClr val="333399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21540" name="Text Box 30">
              <a:extLst>
                <a:ext uri="{FF2B5EF4-FFF2-40B4-BE49-F238E27FC236}">
                  <a16:creationId xmlns:a16="http://schemas.microsoft.com/office/drawing/2014/main" id="{B588CF7A-24AE-731B-0227-DEADAEB33D8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11" y="2074"/>
              <a:ext cx="529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50000"/>
                </a:spcBef>
                <a:spcAft>
                  <a:spcPct val="0"/>
                </a:spcAft>
                <a:buClrTx/>
                <a:buSzTx/>
                <a:buNone/>
              </a:pPr>
              <a:r>
                <a:rPr kumimoji="1" lang="en-US" altLang="zh-CN" sz="2400" b="1" i="1">
                  <a:solidFill>
                    <a:srgbClr val="333399"/>
                  </a:solidFill>
                  <a:latin typeface="Times New Roman" panose="02020603050405020304" pitchFamily="18" charset="0"/>
                </a:rPr>
                <a:t>P</a:t>
              </a:r>
              <a:r>
                <a:rPr kumimoji="1" lang="en-US" altLang="zh-CN" sz="1800" b="1" i="1">
                  <a:solidFill>
                    <a:srgbClr val="333399"/>
                  </a:solidFill>
                  <a:latin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21541" name="Text Box 31">
              <a:extLst>
                <a:ext uri="{FF2B5EF4-FFF2-40B4-BE49-F238E27FC236}">
                  <a16:creationId xmlns:a16="http://schemas.microsoft.com/office/drawing/2014/main" id="{F083A19B-BA92-2665-5D45-CA453F8FBF0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11" y="2027"/>
              <a:ext cx="470" cy="2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50000"/>
                </a:spcBef>
                <a:spcAft>
                  <a:spcPct val="0"/>
                </a:spcAft>
                <a:buClrTx/>
                <a:buSzTx/>
                <a:buNone/>
              </a:pPr>
              <a:r>
                <a:rPr kumimoji="1" lang="en-US" altLang="zh-CN" sz="2400" b="1" i="1">
                  <a:solidFill>
                    <a:srgbClr val="333399"/>
                  </a:solidFill>
                  <a:latin typeface="Times New Roman" panose="02020603050405020304" pitchFamily="18" charset="0"/>
                </a:rPr>
                <a:t>P</a:t>
              </a:r>
              <a:r>
                <a:rPr kumimoji="1" lang="en-US" altLang="zh-CN" sz="1600" b="1" i="1">
                  <a:solidFill>
                    <a:srgbClr val="333399"/>
                  </a:solidFill>
                  <a:latin typeface="Times New Roman" panose="02020603050405020304" pitchFamily="18" charset="0"/>
                </a:rPr>
                <a:t>3</a:t>
              </a:r>
              <a:endParaRPr kumimoji="1" lang="en-US" altLang="zh-CN" sz="1800" b="1" i="1">
                <a:solidFill>
                  <a:srgbClr val="333399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21542" name="Text Box 32">
              <a:extLst>
                <a:ext uri="{FF2B5EF4-FFF2-40B4-BE49-F238E27FC236}">
                  <a16:creationId xmlns:a16="http://schemas.microsoft.com/office/drawing/2014/main" id="{21794220-42A9-1E72-C7AE-6BFC9E64EF6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45" y="2027"/>
              <a:ext cx="412" cy="2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50000"/>
                </a:spcBef>
                <a:spcAft>
                  <a:spcPct val="0"/>
                </a:spcAft>
                <a:buClrTx/>
                <a:buSzTx/>
                <a:buNone/>
              </a:pPr>
              <a:r>
                <a:rPr kumimoji="1" lang="en-US" altLang="zh-CN" sz="2400" b="1" i="1">
                  <a:solidFill>
                    <a:srgbClr val="333399"/>
                  </a:solidFill>
                  <a:latin typeface="Times New Roman" panose="02020603050405020304" pitchFamily="18" charset="0"/>
                </a:rPr>
                <a:t>P</a:t>
              </a:r>
              <a:r>
                <a:rPr kumimoji="1" lang="en-US" altLang="zh-CN" sz="1600" b="1" i="1">
                  <a:solidFill>
                    <a:srgbClr val="333399"/>
                  </a:solidFill>
                  <a:latin typeface="Times New Roman" panose="02020603050405020304" pitchFamily="18" charset="0"/>
                </a:rPr>
                <a:t>4</a:t>
              </a:r>
              <a:endParaRPr kumimoji="1" lang="en-US" altLang="zh-CN" sz="1800" b="1" i="1">
                <a:solidFill>
                  <a:srgbClr val="333399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21543" name="Text Box 33">
              <a:extLst>
                <a:ext uri="{FF2B5EF4-FFF2-40B4-BE49-F238E27FC236}">
                  <a16:creationId xmlns:a16="http://schemas.microsoft.com/office/drawing/2014/main" id="{0712700D-9E37-5550-6719-C9484696EA8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57" y="2160"/>
              <a:ext cx="294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50000"/>
                </a:spcBef>
                <a:spcAft>
                  <a:spcPct val="0"/>
                </a:spcAft>
                <a:buClrTx/>
                <a:buSzTx/>
                <a:buNone/>
              </a:pPr>
              <a:r>
                <a:rPr kumimoji="1" lang="en-US" altLang="zh-CN" sz="2000" b="1" i="1">
                  <a:solidFill>
                    <a:srgbClr val="333399"/>
                  </a:solidFill>
                  <a:latin typeface="Times New Roman" panose="02020603050405020304" pitchFamily="18" charset="0"/>
                </a:rPr>
                <a:t>n</a:t>
              </a:r>
              <a:endParaRPr kumimoji="1" lang="en-US" altLang="zh-CN" sz="1600" b="1" i="1">
                <a:solidFill>
                  <a:srgbClr val="333399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21544" name="Arc 34">
              <a:extLst>
                <a:ext uri="{FF2B5EF4-FFF2-40B4-BE49-F238E27FC236}">
                  <a16:creationId xmlns:a16="http://schemas.microsoft.com/office/drawing/2014/main" id="{DF4F39D4-5491-6D36-F651-9B26F323AD20}"/>
                </a:ext>
              </a:extLst>
            </p:cNvPr>
            <p:cNvSpPr>
              <a:spLocks/>
            </p:cNvSpPr>
            <p:nvPr/>
          </p:nvSpPr>
          <p:spPr bwMode="auto">
            <a:xfrm rot="3787183" flipV="1">
              <a:off x="3665" y="2399"/>
              <a:ext cx="339" cy="389"/>
            </a:xfrm>
            <a:custGeom>
              <a:avLst/>
              <a:gdLst>
                <a:gd name="T0" fmla="*/ 0 w 43200"/>
                <a:gd name="T1" fmla="*/ 0 h 42312"/>
                <a:gd name="T2" fmla="*/ 0 w 43200"/>
                <a:gd name="T3" fmla="*/ 0 h 42312"/>
                <a:gd name="T4" fmla="*/ 0 w 43200"/>
                <a:gd name="T5" fmla="*/ 0 h 42312"/>
                <a:gd name="T6" fmla="*/ 0 60000 65536"/>
                <a:gd name="T7" fmla="*/ 0 60000 65536"/>
                <a:gd name="T8" fmla="*/ 0 60000 65536"/>
                <a:gd name="T9" fmla="*/ 0 w 43200"/>
                <a:gd name="T10" fmla="*/ 0 h 42312"/>
                <a:gd name="T11" fmla="*/ 43200 w 43200"/>
                <a:gd name="T12" fmla="*/ 42312 h 4231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00" h="42312" fill="none" extrusionOk="0">
                  <a:moveTo>
                    <a:pt x="15469" y="42311"/>
                  </a:moveTo>
                  <a:cubicBezTo>
                    <a:pt x="6294" y="39595"/>
                    <a:pt x="0" y="31168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553"/>
                    <a:pt x="43136" y="23506"/>
                    <a:pt x="43010" y="24451"/>
                  </a:cubicBezTo>
                </a:path>
                <a:path w="43200" h="42312" stroke="0" extrusionOk="0">
                  <a:moveTo>
                    <a:pt x="15469" y="42311"/>
                  </a:moveTo>
                  <a:cubicBezTo>
                    <a:pt x="6294" y="39595"/>
                    <a:pt x="0" y="31168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553"/>
                    <a:pt x="43136" y="23506"/>
                    <a:pt x="43010" y="24451"/>
                  </a:cubicBezTo>
                  <a:lnTo>
                    <a:pt x="21600" y="21600"/>
                  </a:lnTo>
                  <a:lnTo>
                    <a:pt x="15469" y="42311"/>
                  </a:lnTo>
                  <a:close/>
                </a:path>
              </a:pathLst>
            </a:custGeom>
            <a:noFill/>
            <a:ln w="38100">
              <a:solidFill>
                <a:schemeClr val="accent2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1545" name="Arc 35">
              <a:extLst>
                <a:ext uri="{FF2B5EF4-FFF2-40B4-BE49-F238E27FC236}">
                  <a16:creationId xmlns:a16="http://schemas.microsoft.com/office/drawing/2014/main" id="{8FC9E214-B083-77B3-175B-ECF67A9C50A9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176" y="2319"/>
              <a:ext cx="116" cy="307"/>
            </a:xfrm>
            <a:custGeom>
              <a:avLst/>
              <a:gdLst>
                <a:gd name="T0" fmla="*/ 0 w 27050"/>
                <a:gd name="T1" fmla="*/ 0 h 21600"/>
                <a:gd name="T2" fmla="*/ 0 w 27050"/>
                <a:gd name="T3" fmla="*/ 0 h 21600"/>
                <a:gd name="T4" fmla="*/ 0 w 27050"/>
                <a:gd name="T5" fmla="*/ 0 h 21600"/>
                <a:gd name="T6" fmla="*/ 0 60000 65536"/>
                <a:gd name="T7" fmla="*/ 0 60000 65536"/>
                <a:gd name="T8" fmla="*/ 0 60000 65536"/>
                <a:gd name="T9" fmla="*/ 0 w 27050"/>
                <a:gd name="T10" fmla="*/ 0 h 21600"/>
                <a:gd name="T11" fmla="*/ 27050 w 2705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7050" h="21600" fill="none" extrusionOk="0">
                  <a:moveTo>
                    <a:pt x="-1" y="698"/>
                  </a:moveTo>
                  <a:cubicBezTo>
                    <a:pt x="1779" y="234"/>
                    <a:pt x="3610" y="-1"/>
                    <a:pt x="5450" y="0"/>
                  </a:cubicBezTo>
                  <a:cubicBezTo>
                    <a:pt x="17379" y="0"/>
                    <a:pt x="27050" y="9670"/>
                    <a:pt x="27050" y="21600"/>
                  </a:cubicBezTo>
                </a:path>
                <a:path w="27050" h="21600" stroke="0" extrusionOk="0">
                  <a:moveTo>
                    <a:pt x="-1" y="698"/>
                  </a:moveTo>
                  <a:cubicBezTo>
                    <a:pt x="1779" y="234"/>
                    <a:pt x="3610" y="-1"/>
                    <a:pt x="5450" y="0"/>
                  </a:cubicBezTo>
                  <a:cubicBezTo>
                    <a:pt x="17379" y="0"/>
                    <a:pt x="27050" y="9670"/>
                    <a:pt x="27050" y="21600"/>
                  </a:cubicBezTo>
                  <a:lnTo>
                    <a:pt x="5450" y="21600"/>
                  </a:lnTo>
                  <a:lnTo>
                    <a:pt x="-1" y="698"/>
                  </a:lnTo>
                  <a:close/>
                </a:path>
              </a:pathLst>
            </a:custGeom>
            <a:noFill/>
            <a:ln w="38100">
              <a:solidFill>
                <a:srgbClr val="FF33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1546" name="Arc 36">
              <a:extLst>
                <a:ext uri="{FF2B5EF4-FFF2-40B4-BE49-F238E27FC236}">
                  <a16:creationId xmlns:a16="http://schemas.microsoft.com/office/drawing/2014/main" id="{815425C9-32E3-2038-FEB8-48080A1B2F6D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2064" y="2272"/>
              <a:ext cx="117" cy="308"/>
            </a:xfrm>
            <a:custGeom>
              <a:avLst/>
              <a:gdLst>
                <a:gd name="T0" fmla="*/ 0 w 27050"/>
                <a:gd name="T1" fmla="*/ 0 h 21600"/>
                <a:gd name="T2" fmla="*/ 0 w 27050"/>
                <a:gd name="T3" fmla="*/ 0 h 21600"/>
                <a:gd name="T4" fmla="*/ 0 w 27050"/>
                <a:gd name="T5" fmla="*/ 0 h 21600"/>
                <a:gd name="T6" fmla="*/ 0 60000 65536"/>
                <a:gd name="T7" fmla="*/ 0 60000 65536"/>
                <a:gd name="T8" fmla="*/ 0 60000 65536"/>
                <a:gd name="T9" fmla="*/ 0 w 27050"/>
                <a:gd name="T10" fmla="*/ 0 h 21600"/>
                <a:gd name="T11" fmla="*/ 27050 w 2705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7050" h="21600" fill="none" extrusionOk="0">
                  <a:moveTo>
                    <a:pt x="-1" y="698"/>
                  </a:moveTo>
                  <a:cubicBezTo>
                    <a:pt x="1779" y="234"/>
                    <a:pt x="3610" y="-1"/>
                    <a:pt x="5450" y="0"/>
                  </a:cubicBezTo>
                  <a:cubicBezTo>
                    <a:pt x="17379" y="0"/>
                    <a:pt x="27050" y="9670"/>
                    <a:pt x="27050" y="21600"/>
                  </a:cubicBezTo>
                </a:path>
                <a:path w="27050" h="21600" stroke="0" extrusionOk="0">
                  <a:moveTo>
                    <a:pt x="-1" y="698"/>
                  </a:moveTo>
                  <a:cubicBezTo>
                    <a:pt x="1779" y="234"/>
                    <a:pt x="3610" y="-1"/>
                    <a:pt x="5450" y="0"/>
                  </a:cubicBezTo>
                  <a:cubicBezTo>
                    <a:pt x="17379" y="0"/>
                    <a:pt x="27050" y="9670"/>
                    <a:pt x="27050" y="21600"/>
                  </a:cubicBezTo>
                  <a:lnTo>
                    <a:pt x="5450" y="21600"/>
                  </a:lnTo>
                  <a:lnTo>
                    <a:pt x="-1" y="698"/>
                  </a:lnTo>
                  <a:close/>
                </a:path>
              </a:pathLst>
            </a:custGeom>
            <a:noFill/>
            <a:ln w="38100">
              <a:solidFill>
                <a:srgbClr val="FF33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4" name="Group 37">
            <a:extLst>
              <a:ext uri="{FF2B5EF4-FFF2-40B4-BE49-F238E27FC236}">
                <a16:creationId xmlns:a16="http://schemas.microsoft.com/office/drawing/2014/main" id="{85E0EC42-A53A-D45F-782E-8B3247F064E6}"/>
              </a:ext>
            </a:extLst>
          </p:cNvPr>
          <p:cNvGrpSpPr>
            <a:grpSpLocks/>
          </p:cNvGrpSpPr>
          <p:nvPr/>
        </p:nvGrpSpPr>
        <p:grpSpPr bwMode="auto">
          <a:xfrm>
            <a:off x="3143250" y="4005264"/>
            <a:ext cx="5881688" cy="2390775"/>
            <a:chOff x="1152" y="1763"/>
            <a:chExt cx="3705" cy="1506"/>
          </a:xfrm>
        </p:grpSpPr>
        <p:grpSp>
          <p:nvGrpSpPr>
            <p:cNvPr id="21510" name="Group 38">
              <a:extLst>
                <a:ext uri="{FF2B5EF4-FFF2-40B4-BE49-F238E27FC236}">
                  <a16:creationId xmlns:a16="http://schemas.microsoft.com/office/drawing/2014/main" id="{6FEE63A0-8FDC-159E-24E4-87539D9758C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387" y="2112"/>
              <a:ext cx="3216" cy="924"/>
              <a:chOff x="1387" y="2352"/>
              <a:chExt cx="3216" cy="957"/>
            </a:xfrm>
          </p:grpSpPr>
          <p:sp>
            <p:nvSpPr>
              <p:cNvPr id="21525" name="Oval 39">
                <a:extLst>
                  <a:ext uri="{FF2B5EF4-FFF2-40B4-BE49-F238E27FC236}">
                    <a16:creationId xmlns:a16="http://schemas.microsoft.com/office/drawing/2014/main" id="{6A7C5B1D-07C5-62D7-660E-F4AAF52D4BC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87" y="2561"/>
                <a:ext cx="235" cy="547"/>
              </a:xfrm>
              <a:prstGeom prst="ellipse">
                <a:avLst/>
              </a:prstGeom>
              <a:gradFill rotWithShape="0">
                <a:gsLst>
                  <a:gs pos="0">
                    <a:srgbClr val="9900CC"/>
                  </a:gs>
                  <a:gs pos="100000">
                    <a:srgbClr val="B443D9"/>
                  </a:gs>
                </a:gsLst>
                <a:lin ang="5400000" scaled="1"/>
              </a:gradFill>
              <a:ln w="9525">
                <a:round/>
                <a:headEnd/>
                <a:tailEnd/>
              </a:ln>
              <a:scene3d>
                <a:camera prst="legacyObliqueLeft"/>
                <a:lightRig rig="legacyFlat3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9900CC"/>
                </a:extrusionClr>
                <a:contourClr>
                  <a:srgbClr val="9900CC"/>
                </a:contourClr>
              </a:sp3d>
            </p:spPr>
            <p:txBody>
              <a:bodyPr wrap="none" anchor="ctr">
                <a:flatTx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None/>
                </a:pPr>
                <a:endParaRPr lang="zh-CN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21526" name="AutoShape 40">
                <a:extLst>
                  <a:ext uri="{FF2B5EF4-FFF2-40B4-BE49-F238E27FC236}">
                    <a16:creationId xmlns:a16="http://schemas.microsoft.com/office/drawing/2014/main" id="{7CC738FC-4858-F15F-463C-06250BB96F5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377830">
                <a:off x="1751" y="2472"/>
                <a:ext cx="192" cy="720"/>
              </a:xfrm>
              <a:prstGeom prst="can">
                <a:avLst>
                  <a:gd name="adj" fmla="val 37882"/>
                </a:avLst>
              </a:prstGeom>
              <a:solidFill>
                <a:schemeClr val="accent1"/>
              </a:solidFill>
              <a:ln w="28575">
                <a:solidFill>
                  <a:srgbClr val="006666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None/>
                </a:pPr>
                <a:endParaRPr lang="zh-CN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21527" name="Oval 41">
                <a:extLst>
                  <a:ext uri="{FF2B5EF4-FFF2-40B4-BE49-F238E27FC236}">
                    <a16:creationId xmlns:a16="http://schemas.microsoft.com/office/drawing/2014/main" id="{C5ED9451-7CA3-9AD0-9DBE-52127E0A697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69" y="2561"/>
                <a:ext cx="235" cy="547"/>
              </a:xfrm>
              <a:prstGeom prst="ellipse">
                <a:avLst/>
              </a:prstGeom>
              <a:gradFill rotWithShape="0">
                <a:gsLst>
                  <a:gs pos="0">
                    <a:srgbClr val="9900CC"/>
                  </a:gs>
                  <a:gs pos="100000">
                    <a:srgbClr val="B443D9"/>
                  </a:gs>
                </a:gsLst>
                <a:lin ang="5400000" scaled="1"/>
              </a:gradFill>
              <a:ln w="9525">
                <a:round/>
                <a:headEnd/>
                <a:tailEnd/>
              </a:ln>
              <a:scene3d>
                <a:camera prst="legacyObliqueLeft"/>
                <a:lightRig rig="legacyFlat3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9900CC"/>
                </a:extrusionClr>
                <a:contourClr>
                  <a:srgbClr val="9900CC"/>
                </a:contourClr>
              </a:sp3d>
            </p:spPr>
            <p:txBody>
              <a:bodyPr wrap="none" anchor="ctr">
                <a:flatTx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None/>
                </a:pPr>
                <a:endParaRPr lang="zh-CN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21528" name="AutoShape 42">
                <a:extLst>
                  <a:ext uri="{FF2B5EF4-FFF2-40B4-BE49-F238E27FC236}">
                    <a16:creationId xmlns:a16="http://schemas.microsoft.com/office/drawing/2014/main" id="{5F3ED448-0792-6C46-D95F-F26574EDAEE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377830">
                <a:off x="2710" y="2376"/>
                <a:ext cx="192" cy="912"/>
              </a:xfrm>
              <a:prstGeom prst="can">
                <a:avLst>
                  <a:gd name="adj" fmla="val 47984"/>
                </a:avLst>
              </a:prstGeom>
              <a:solidFill>
                <a:schemeClr val="accent1"/>
              </a:solidFill>
              <a:ln w="28575">
                <a:solidFill>
                  <a:srgbClr val="006666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None/>
                </a:pPr>
                <a:endParaRPr lang="zh-CN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21529" name="Oval 43">
                <a:extLst>
                  <a:ext uri="{FF2B5EF4-FFF2-40B4-BE49-F238E27FC236}">
                    <a16:creationId xmlns:a16="http://schemas.microsoft.com/office/drawing/2014/main" id="{C74F8D0F-6C30-EEFF-083A-CAD2584D12A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12" y="2352"/>
                <a:ext cx="353" cy="957"/>
              </a:xfrm>
              <a:prstGeom prst="ellipse">
                <a:avLst/>
              </a:prstGeom>
              <a:gradFill rotWithShape="0">
                <a:gsLst>
                  <a:gs pos="0">
                    <a:srgbClr val="FF3399"/>
                  </a:gs>
                  <a:gs pos="25000">
                    <a:srgbClr val="FF6633"/>
                  </a:gs>
                  <a:gs pos="50000">
                    <a:srgbClr val="FFFF00"/>
                  </a:gs>
                  <a:gs pos="75000">
                    <a:srgbClr val="01A78F"/>
                  </a:gs>
                  <a:gs pos="100000">
                    <a:srgbClr val="3366FF"/>
                  </a:gs>
                </a:gsLst>
                <a:lin ang="5400000" scaled="1"/>
              </a:gradFill>
              <a:ln w="9525">
                <a:round/>
                <a:headEnd/>
                <a:tailEnd/>
              </a:ln>
              <a:scene3d>
                <a:camera prst="legacyObliqueLeft">
                  <a:rot lat="0" lon="21299984" rev="0"/>
                </a:camera>
                <a:lightRig rig="legacyFlat3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FF3399"/>
                </a:extrusionClr>
                <a:contourClr>
                  <a:srgbClr val="FF3399"/>
                </a:contourClr>
              </a:sp3d>
            </p:spPr>
            <p:txBody>
              <a:bodyPr wrap="none" anchor="ctr">
                <a:flatTx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None/>
                </a:pPr>
                <a:endParaRPr lang="zh-CN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21530" name="AutoShape 44">
                <a:extLst>
                  <a:ext uri="{FF2B5EF4-FFF2-40B4-BE49-F238E27FC236}">
                    <a16:creationId xmlns:a16="http://schemas.microsoft.com/office/drawing/2014/main" id="{69FBA622-97F0-3A00-F82A-CB06E735504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377830">
                <a:off x="3816" y="2376"/>
                <a:ext cx="192" cy="912"/>
              </a:xfrm>
              <a:prstGeom prst="can">
                <a:avLst>
                  <a:gd name="adj" fmla="val 47984"/>
                </a:avLst>
              </a:prstGeom>
              <a:solidFill>
                <a:schemeClr val="accent1"/>
              </a:solidFill>
              <a:ln w="28575">
                <a:solidFill>
                  <a:srgbClr val="006666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None/>
                </a:pPr>
                <a:endParaRPr lang="zh-CN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21531" name="Oval 45">
                <a:extLst>
                  <a:ext uri="{FF2B5EF4-FFF2-40B4-BE49-F238E27FC236}">
                    <a16:creationId xmlns:a16="http://schemas.microsoft.com/office/drawing/2014/main" id="{54F75907-4F1F-C93C-9203-CD3571BF853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68" y="2592"/>
                <a:ext cx="235" cy="547"/>
              </a:xfrm>
              <a:prstGeom prst="ellipse">
                <a:avLst/>
              </a:prstGeom>
              <a:gradFill rotWithShape="0">
                <a:gsLst>
                  <a:gs pos="0">
                    <a:srgbClr val="9900CC"/>
                  </a:gs>
                  <a:gs pos="100000">
                    <a:srgbClr val="B443D9"/>
                  </a:gs>
                </a:gsLst>
                <a:lin ang="5400000" scaled="1"/>
              </a:gradFill>
              <a:ln w="9525">
                <a:round/>
                <a:headEnd/>
                <a:tailEnd/>
              </a:ln>
              <a:scene3d>
                <a:camera prst="legacyObliqueLeft"/>
                <a:lightRig rig="legacyFlat3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9900CC"/>
                </a:extrusionClr>
                <a:contourClr>
                  <a:srgbClr val="9900CC"/>
                </a:contourClr>
              </a:sp3d>
            </p:spPr>
            <p:txBody>
              <a:bodyPr wrap="none" anchor="ctr">
                <a:flatTx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None/>
                </a:pPr>
                <a:endParaRPr lang="zh-CN" altLang="en-US" sz="180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21511" name="Arc 46">
              <a:extLst>
                <a:ext uri="{FF2B5EF4-FFF2-40B4-BE49-F238E27FC236}">
                  <a16:creationId xmlns:a16="http://schemas.microsoft.com/office/drawing/2014/main" id="{2E5614EE-EDA5-521D-494C-568EB34430B6}"/>
                </a:ext>
              </a:extLst>
            </p:cNvPr>
            <p:cNvSpPr>
              <a:spLocks/>
            </p:cNvSpPr>
            <p:nvPr/>
          </p:nvSpPr>
          <p:spPr bwMode="auto">
            <a:xfrm rot="16670643" flipH="1">
              <a:off x="2875" y="2272"/>
              <a:ext cx="703" cy="213"/>
            </a:xfrm>
            <a:custGeom>
              <a:avLst/>
              <a:gdLst>
                <a:gd name="T0" fmla="*/ 0 w 37569"/>
                <a:gd name="T1" fmla="*/ 0 h 21600"/>
                <a:gd name="T2" fmla="*/ 0 w 37569"/>
                <a:gd name="T3" fmla="*/ 0 h 21600"/>
                <a:gd name="T4" fmla="*/ 0 w 37569"/>
                <a:gd name="T5" fmla="*/ 0 h 21600"/>
                <a:gd name="T6" fmla="*/ 0 60000 65536"/>
                <a:gd name="T7" fmla="*/ 0 60000 65536"/>
                <a:gd name="T8" fmla="*/ 0 60000 65536"/>
                <a:gd name="T9" fmla="*/ 0 w 37569"/>
                <a:gd name="T10" fmla="*/ 0 h 21600"/>
                <a:gd name="T11" fmla="*/ 37569 w 37569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7569" h="21600" fill="none" extrusionOk="0">
                  <a:moveTo>
                    <a:pt x="-1" y="13052"/>
                  </a:moveTo>
                  <a:cubicBezTo>
                    <a:pt x="3412" y="5131"/>
                    <a:pt x="11211" y="-1"/>
                    <a:pt x="19837" y="0"/>
                  </a:cubicBezTo>
                  <a:cubicBezTo>
                    <a:pt x="26908" y="0"/>
                    <a:pt x="33531" y="3461"/>
                    <a:pt x="37569" y="9265"/>
                  </a:cubicBezTo>
                </a:path>
                <a:path w="37569" h="21600" stroke="0" extrusionOk="0">
                  <a:moveTo>
                    <a:pt x="-1" y="13052"/>
                  </a:moveTo>
                  <a:cubicBezTo>
                    <a:pt x="3412" y="5131"/>
                    <a:pt x="11211" y="-1"/>
                    <a:pt x="19837" y="0"/>
                  </a:cubicBezTo>
                  <a:cubicBezTo>
                    <a:pt x="26908" y="0"/>
                    <a:pt x="33531" y="3461"/>
                    <a:pt x="37569" y="9265"/>
                  </a:cubicBezTo>
                  <a:lnTo>
                    <a:pt x="19837" y="21600"/>
                  </a:lnTo>
                  <a:lnTo>
                    <a:pt x="-1" y="13052"/>
                  </a:lnTo>
                  <a:close/>
                </a:path>
              </a:pathLst>
            </a:custGeom>
            <a:noFill/>
            <a:ln w="38100">
              <a:solidFill>
                <a:srgbClr val="FF3300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1512" name="Arc 47">
              <a:extLst>
                <a:ext uri="{FF2B5EF4-FFF2-40B4-BE49-F238E27FC236}">
                  <a16:creationId xmlns:a16="http://schemas.microsoft.com/office/drawing/2014/main" id="{117F2889-620E-219F-C4FA-B07826AB1B45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1152" y="2335"/>
              <a:ext cx="116" cy="308"/>
            </a:xfrm>
            <a:custGeom>
              <a:avLst/>
              <a:gdLst>
                <a:gd name="T0" fmla="*/ 0 w 27050"/>
                <a:gd name="T1" fmla="*/ 0 h 21600"/>
                <a:gd name="T2" fmla="*/ 0 w 27050"/>
                <a:gd name="T3" fmla="*/ 0 h 21600"/>
                <a:gd name="T4" fmla="*/ 0 w 27050"/>
                <a:gd name="T5" fmla="*/ 0 h 21600"/>
                <a:gd name="T6" fmla="*/ 0 60000 65536"/>
                <a:gd name="T7" fmla="*/ 0 60000 65536"/>
                <a:gd name="T8" fmla="*/ 0 60000 65536"/>
                <a:gd name="T9" fmla="*/ 0 w 27050"/>
                <a:gd name="T10" fmla="*/ 0 h 21600"/>
                <a:gd name="T11" fmla="*/ 27050 w 2705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7050" h="21600" fill="none" extrusionOk="0">
                  <a:moveTo>
                    <a:pt x="-1" y="698"/>
                  </a:moveTo>
                  <a:cubicBezTo>
                    <a:pt x="1779" y="234"/>
                    <a:pt x="3610" y="-1"/>
                    <a:pt x="5450" y="0"/>
                  </a:cubicBezTo>
                  <a:cubicBezTo>
                    <a:pt x="17379" y="0"/>
                    <a:pt x="27050" y="9670"/>
                    <a:pt x="27050" y="21600"/>
                  </a:cubicBezTo>
                </a:path>
                <a:path w="27050" h="21600" stroke="0" extrusionOk="0">
                  <a:moveTo>
                    <a:pt x="-1" y="698"/>
                  </a:moveTo>
                  <a:cubicBezTo>
                    <a:pt x="1779" y="234"/>
                    <a:pt x="3610" y="-1"/>
                    <a:pt x="5450" y="0"/>
                  </a:cubicBezTo>
                  <a:cubicBezTo>
                    <a:pt x="17379" y="0"/>
                    <a:pt x="27050" y="9670"/>
                    <a:pt x="27050" y="21600"/>
                  </a:cubicBezTo>
                  <a:lnTo>
                    <a:pt x="5450" y="21600"/>
                  </a:lnTo>
                  <a:lnTo>
                    <a:pt x="-1" y="698"/>
                  </a:lnTo>
                  <a:close/>
                </a:path>
              </a:pathLst>
            </a:custGeom>
            <a:noFill/>
            <a:ln w="38100">
              <a:solidFill>
                <a:srgbClr val="FF33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1513" name="Text Box 48">
              <a:extLst>
                <a:ext uri="{FF2B5EF4-FFF2-40B4-BE49-F238E27FC236}">
                  <a16:creationId xmlns:a16="http://schemas.microsoft.com/office/drawing/2014/main" id="{E6E72418-AB69-BC7A-FB6B-7E9CED5E1CB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10" y="3038"/>
              <a:ext cx="41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50000"/>
                </a:spcBef>
                <a:spcAft>
                  <a:spcPct val="0"/>
                </a:spcAft>
                <a:buClrTx/>
                <a:buSzTx/>
                <a:buNone/>
              </a:pPr>
              <a:r>
                <a:rPr kumimoji="1" lang="en-US" altLang="zh-CN" sz="1800" b="1" i="1">
                  <a:solidFill>
                    <a:srgbClr val="333399"/>
                  </a:solidFill>
                  <a:latin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1514" name="Text Box 49">
              <a:extLst>
                <a:ext uri="{FF2B5EF4-FFF2-40B4-BE49-F238E27FC236}">
                  <a16:creationId xmlns:a16="http://schemas.microsoft.com/office/drawing/2014/main" id="{DF47A06C-CED8-A13B-745B-8F516D3C466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70" y="2863"/>
              <a:ext cx="411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50000"/>
                </a:spcBef>
                <a:spcAft>
                  <a:spcPct val="0"/>
                </a:spcAft>
                <a:buClrTx/>
                <a:buSzTx/>
                <a:buNone/>
              </a:pPr>
              <a:r>
                <a:rPr kumimoji="1" lang="en-US" altLang="zh-CN" sz="1800" b="1" i="1">
                  <a:solidFill>
                    <a:srgbClr val="333399"/>
                  </a:solidFill>
                  <a:latin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1515" name="Text Box 50">
              <a:extLst>
                <a:ext uri="{FF2B5EF4-FFF2-40B4-BE49-F238E27FC236}">
                  <a16:creationId xmlns:a16="http://schemas.microsoft.com/office/drawing/2014/main" id="{04183C35-7A79-8444-B647-7DD5797E2A0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52" y="2863"/>
              <a:ext cx="411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50000"/>
                </a:spcBef>
                <a:spcAft>
                  <a:spcPct val="0"/>
                </a:spcAft>
                <a:buClrTx/>
                <a:buSzTx/>
                <a:buNone/>
              </a:pPr>
              <a:r>
                <a:rPr kumimoji="1" lang="en-US" altLang="zh-CN" sz="1800" b="1" i="1">
                  <a:solidFill>
                    <a:srgbClr val="333399"/>
                  </a:solidFill>
                  <a:latin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1516" name="Text Box 51">
              <a:extLst>
                <a:ext uri="{FF2B5EF4-FFF2-40B4-BE49-F238E27FC236}">
                  <a16:creationId xmlns:a16="http://schemas.microsoft.com/office/drawing/2014/main" id="{3BC34A99-4ADA-3EB9-482E-F23CEF0E885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68" y="2923"/>
              <a:ext cx="352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50000"/>
                </a:spcBef>
                <a:spcAft>
                  <a:spcPct val="0"/>
                </a:spcAft>
                <a:buClrTx/>
                <a:buSzTx/>
                <a:buNone/>
              </a:pPr>
              <a:r>
                <a:rPr kumimoji="1" lang="en-US" altLang="zh-CN" sz="1800" b="1" i="1">
                  <a:solidFill>
                    <a:srgbClr val="333399"/>
                  </a:solidFill>
                  <a:latin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1517" name="Text Box 52">
              <a:extLst>
                <a:ext uri="{FF2B5EF4-FFF2-40B4-BE49-F238E27FC236}">
                  <a16:creationId xmlns:a16="http://schemas.microsoft.com/office/drawing/2014/main" id="{C7DA75CB-22BB-DF5A-9D18-86F55B64DAE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28" y="1763"/>
              <a:ext cx="41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50000"/>
                </a:spcBef>
                <a:spcAft>
                  <a:spcPct val="0"/>
                </a:spcAft>
                <a:buClrTx/>
                <a:buSzTx/>
                <a:buNone/>
              </a:pPr>
              <a:r>
                <a:rPr kumimoji="1" lang="en-US" altLang="zh-CN" sz="2400" b="1" i="1">
                  <a:solidFill>
                    <a:srgbClr val="333399"/>
                  </a:solidFill>
                  <a:latin typeface="Times New Roman" panose="02020603050405020304" pitchFamily="18" charset="0"/>
                </a:rPr>
                <a:t>P</a:t>
              </a:r>
              <a:r>
                <a:rPr kumimoji="1" lang="en-US" altLang="zh-CN" sz="1600" b="1" i="1">
                  <a:solidFill>
                    <a:srgbClr val="333399"/>
                  </a:solidFill>
                  <a:latin typeface="Times New Roman" panose="02020603050405020304" pitchFamily="18" charset="0"/>
                </a:rPr>
                <a:t>1</a:t>
              </a:r>
              <a:endParaRPr kumimoji="1" lang="en-US" altLang="zh-CN" sz="1800" b="1" i="1">
                <a:solidFill>
                  <a:srgbClr val="333399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21518" name="Text Box 53">
              <a:extLst>
                <a:ext uri="{FF2B5EF4-FFF2-40B4-BE49-F238E27FC236}">
                  <a16:creationId xmlns:a16="http://schemas.microsoft.com/office/drawing/2014/main" id="{E2C67988-E7CA-2DCF-AE64-18307E867DE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11" y="2074"/>
              <a:ext cx="529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50000"/>
                </a:spcBef>
                <a:spcAft>
                  <a:spcPct val="0"/>
                </a:spcAft>
                <a:buClrTx/>
                <a:buSzTx/>
                <a:buNone/>
              </a:pPr>
              <a:r>
                <a:rPr kumimoji="1" lang="en-US" altLang="zh-CN" sz="2400" b="1" i="1">
                  <a:solidFill>
                    <a:srgbClr val="333399"/>
                  </a:solidFill>
                  <a:latin typeface="Times New Roman" panose="02020603050405020304" pitchFamily="18" charset="0"/>
                </a:rPr>
                <a:t>P</a:t>
              </a:r>
              <a:r>
                <a:rPr kumimoji="1" lang="en-US" altLang="zh-CN" sz="1800" b="1" i="1">
                  <a:solidFill>
                    <a:srgbClr val="333399"/>
                  </a:solidFill>
                  <a:latin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21519" name="Text Box 54">
              <a:extLst>
                <a:ext uri="{FF2B5EF4-FFF2-40B4-BE49-F238E27FC236}">
                  <a16:creationId xmlns:a16="http://schemas.microsoft.com/office/drawing/2014/main" id="{DF4FBD63-AD7E-76C9-0CDD-7BF7901500A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11" y="2027"/>
              <a:ext cx="470" cy="2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50000"/>
                </a:spcBef>
                <a:spcAft>
                  <a:spcPct val="0"/>
                </a:spcAft>
                <a:buClrTx/>
                <a:buSzTx/>
                <a:buNone/>
              </a:pPr>
              <a:r>
                <a:rPr kumimoji="1" lang="en-US" altLang="zh-CN" sz="2400" b="1" i="1">
                  <a:solidFill>
                    <a:srgbClr val="333399"/>
                  </a:solidFill>
                  <a:latin typeface="Times New Roman" panose="02020603050405020304" pitchFamily="18" charset="0"/>
                </a:rPr>
                <a:t>P</a:t>
              </a:r>
              <a:r>
                <a:rPr kumimoji="1" lang="en-US" altLang="zh-CN" sz="1600" b="1" i="1">
                  <a:solidFill>
                    <a:srgbClr val="333399"/>
                  </a:solidFill>
                  <a:latin typeface="Times New Roman" panose="02020603050405020304" pitchFamily="18" charset="0"/>
                </a:rPr>
                <a:t>4</a:t>
              </a:r>
              <a:endParaRPr kumimoji="1" lang="en-US" altLang="zh-CN" sz="1800" b="1" i="1">
                <a:solidFill>
                  <a:srgbClr val="333399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21520" name="Text Box 55">
              <a:extLst>
                <a:ext uri="{FF2B5EF4-FFF2-40B4-BE49-F238E27FC236}">
                  <a16:creationId xmlns:a16="http://schemas.microsoft.com/office/drawing/2014/main" id="{3F491F5B-77F5-84A2-3FD9-34116601F56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45" y="2027"/>
              <a:ext cx="412" cy="2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50000"/>
                </a:spcBef>
                <a:spcAft>
                  <a:spcPct val="0"/>
                </a:spcAft>
                <a:buClrTx/>
                <a:buSzTx/>
                <a:buNone/>
              </a:pPr>
              <a:r>
                <a:rPr kumimoji="1" lang="en-US" altLang="zh-CN" sz="2400" b="1" i="1">
                  <a:solidFill>
                    <a:srgbClr val="333399"/>
                  </a:solidFill>
                  <a:latin typeface="Times New Roman" panose="02020603050405020304" pitchFamily="18" charset="0"/>
                </a:rPr>
                <a:t>P</a:t>
              </a:r>
              <a:r>
                <a:rPr kumimoji="1" lang="en-US" altLang="zh-CN" sz="1600" b="1" i="1">
                  <a:solidFill>
                    <a:srgbClr val="333399"/>
                  </a:solidFill>
                  <a:latin typeface="Times New Roman" panose="02020603050405020304" pitchFamily="18" charset="0"/>
                </a:rPr>
                <a:t>3</a:t>
              </a:r>
              <a:endParaRPr kumimoji="1" lang="en-US" altLang="zh-CN" sz="1800" b="1" i="1">
                <a:solidFill>
                  <a:srgbClr val="333399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21521" name="Text Box 56">
              <a:extLst>
                <a:ext uri="{FF2B5EF4-FFF2-40B4-BE49-F238E27FC236}">
                  <a16:creationId xmlns:a16="http://schemas.microsoft.com/office/drawing/2014/main" id="{3E25889D-4D54-D4F4-26D8-C7E68F29D88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57" y="2160"/>
              <a:ext cx="294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50000"/>
                </a:spcBef>
                <a:spcAft>
                  <a:spcPct val="0"/>
                </a:spcAft>
                <a:buClrTx/>
                <a:buSzTx/>
                <a:buNone/>
              </a:pPr>
              <a:r>
                <a:rPr kumimoji="1" lang="en-US" altLang="zh-CN" sz="2000" b="1" i="1">
                  <a:solidFill>
                    <a:srgbClr val="333399"/>
                  </a:solidFill>
                  <a:latin typeface="Times New Roman" panose="02020603050405020304" pitchFamily="18" charset="0"/>
                </a:rPr>
                <a:t>n</a:t>
              </a:r>
              <a:endParaRPr kumimoji="1" lang="en-US" altLang="zh-CN" sz="1600" b="1" i="1">
                <a:solidFill>
                  <a:srgbClr val="333399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21522" name="Arc 57">
              <a:extLst>
                <a:ext uri="{FF2B5EF4-FFF2-40B4-BE49-F238E27FC236}">
                  <a16:creationId xmlns:a16="http://schemas.microsoft.com/office/drawing/2014/main" id="{B373CE25-92B8-7472-3BF8-59ECC3817EE9}"/>
                </a:ext>
              </a:extLst>
            </p:cNvPr>
            <p:cNvSpPr>
              <a:spLocks/>
            </p:cNvSpPr>
            <p:nvPr/>
          </p:nvSpPr>
          <p:spPr bwMode="auto">
            <a:xfrm rot="3787183" flipV="1">
              <a:off x="3665" y="2399"/>
              <a:ext cx="339" cy="389"/>
            </a:xfrm>
            <a:custGeom>
              <a:avLst/>
              <a:gdLst>
                <a:gd name="T0" fmla="*/ 0 w 43200"/>
                <a:gd name="T1" fmla="*/ 0 h 42312"/>
                <a:gd name="T2" fmla="*/ 0 w 43200"/>
                <a:gd name="T3" fmla="*/ 0 h 42312"/>
                <a:gd name="T4" fmla="*/ 0 w 43200"/>
                <a:gd name="T5" fmla="*/ 0 h 42312"/>
                <a:gd name="T6" fmla="*/ 0 60000 65536"/>
                <a:gd name="T7" fmla="*/ 0 60000 65536"/>
                <a:gd name="T8" fmla="*/ 0 60000 65536"/>
                <a:gd name="T9" fmla="*/ 0 w 43200"/>
                <a:gd name="T10" fmla="*/ 0 h 42312"/>
                <a:gd name="T11" fmla="*/ 43200 w 43200"/>
                <a:gd name="T12" fmla="*/ 42312 h 4231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00" h="42312" fill="none" extrusionOk="0">
                  <a:moveTo>
                    <a:pt x="15469" y="42311"/>
                  </a:moveTo>
                  <a:cubicBezTo>
                    <a:pt x="6294" y="39595"/>
                    <a:pt x="0" y="31168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553"/>
                    <a:pt x="43136" y="23506"/>
                    <a:pt x="43010" y="24451"/>
                  </a:cubicBezTo>
                </a:path>
                <a:path w="43200" h="42312" stroke="0" extrusionOk="0">
                  <a:moveTo>
                    <a:pt x="15469" y="42311"/>
                  </a:moveTo>
                  <a:cubicBezTo>
                    <a:pt x="6294" y="39595"/>
                    <a:pt x="0" y="31168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553"/>
                    <a:pt x="43136" y="23506"/>
                    <a:pt x="43010" y="24451"/>
                  </a:cubicBezTo>
                  <a:lnTo>
                    <a:pt x="21600" y="21600"/>
                  </a:lnTo>
                  <a:lnTo>
                    <a:pt x="15469" y="42311"/>
                  </a:lnTo>
                  <a:close/>
                </a:path>
              </a:pathLst>
            </a:custGeom>
            <a:noFill/>
            <a:ln w="38100">
              <a:solidFill>
                <a:schemeClr val="accent2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1523" name="Arc 58">
              <a:extLst>
                <a:ext uri="{FF2B5EF4-FFF2-40B4-BE49-F238E27FC236}">
                  <a16:creationId xmlns:a16="http://schemas.microsoft.com/office/drawing/2014/main" id="{C242B363-E3C3-D265-A924-B1B9DA58CE0D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176" y="2319"/>
              <a:ext cx="116" cy="307"/>
            </a:xfrm>
            <a:custGeom>
              <a:avLst/>
              <a:gdLst>
                <a:gd name="T0" fmla="*/ 0 w 27050"/>
                <a:gd name="T1" fmla="*/ 0 h 21600"/>
                <a:gd name="T2" fmla="*/ 0 w 27050"/>
                <a:gd name="T3" fmla="*/ 0 h 21600"/>
                <a:gd name="T4" fmla="*/ 0 w 27050"/>
                <a:gd name="T5" fmla="*/ 0 h 21600"/>
                <a:gd name="T6" fmla="*/ 0 60000 65536"/>
                <a:gd name="T7" fmla="*/ 0 60000 65536"/>
                <a:gd name="T8" fmla="*/ 0 60000 65536"/>
                <a:gd name="T9" fmla="*/ 0 w 27050"/>
                <a:gd name="T10" fmla="*/ 0 h 21600"/>
                <a:gd name="T11" fmla="*/ 27050 w 2705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7050" h="21600" fill="none" extrusionOk="0">
                  <a:moveTo>
                    <a:pt x="-1" y="698"/>
                  </a:moveTo>
                  <a:cubicBezTo>
                    <a:pt x="1779" y="234"/>
                    <a:pt x="3610" y="-1"/>
                    <a:pt x="5450" y="0"/>
                  </a:cubicBezTo>
                  <a:cubicBezTo>
                    <a:pt x="17379" y="0"/>
                    <a:pt x="27050" y="9670"/>
                    <a:pt x="27050" y="21600"/>
                  </a:cubicBezTo>
                </a:path>
                <a:path w="27050" h="21600" stroke="0" extrusionOk="0">
                  <a:moveTo>
                    <a:pt x="-1" y="698"/>
                  </a:moveTo>
                  <a:cubicBezTo>
                    <a:pt x="1779" y="234"/>
                    <a:pt x="3610" y="-1"/>
                    <a:pt x="5450" y="0"/>
                  </a:cubicBezTo>
                  <a:cubicBezTo>
                    <a:pt x="17379" y="0"/>
                    <a:pt x="27050" y="9670"/>
                    <a:pt x="27050" y="21600"/>
                  </a:cubicBezTo>
                  <a:lnTo>
                    <a:pt x="5450" y="21600"/>
                  </a:lnTo>
                  <a:lnTo>
                    <a:pt x="-1" y="698"/>
                  </a:lnTo>
                  <a:close/>
                </a:path>
              </a:pathLst>
            </a:custGeom>
            <a:noFill/>
            <a:ln w="38100">
              <a:solidFill>
                <a:srgbClr val="FF33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1524" name="Arc 59">
              <a:extLst>
                <a:ext uri="{FF2B5EF4-FFF2-40B4-BE49-F238E27FC236}">
                  <a16:creationId xmlns:a16="http://schemas.microsoft.com/office/drawing/2014/main" id="{3EE74439-B461-F702-7A28-C37A6B48759C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2064" y="2272"/>
              <a:ext cx="117" cy="308"/>
            </a:xfrm>
            <a:custGeom>
              <a:avLst/>
              <a:gdLst>
                <a:gd name="T0" fmla="*/ 0 w 27050"/>
                <a:gd name="T1" fmla="*/ 0 h 21600"/>
                <a:gd name="T2" fmla="*/ 0 w 27050"/>
                <a:gd name="T3" fmla="*/ 0 h 21600"/>
                <a:gd name="T4" fmla="*/ 0 w 27050"/>
                <a:gd name="T5" fmla="*/ 0 h 21600"/>
                <a:gd name="T6" fmla="*/ 0 60000 65536"/>
                <a:gd name="T7" fmla="*/ 0 60000 65536"/>
                <a:gd name="T8" fmla="*/ 0 60000 65536"/>
                <a:gd name="T9" fmla="*/ 0 w 27050"/>
                <a:gd name="T10" fmla="*/ 0 h 21600"/>
                <a:gd name="T11" fmla="*/ 27050 w 2705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7050" h="21600" fill="none" extrusionOk="0">
                  <a:moveTo>
                    <a:pt x="-1" y="698"/>
                  </a:moveTo>
                  <a:cubicBezTo>
                    <a:pt x="1779" y="234"/>
                    <a:pt x="3610" y="-1"/>
                    <a:pt x="5450" y="0"/>
                  </a:cubicBezTo>
                  <a:cubicBezTo>
                    <a:pt x="17379" y="0"/>
                    <a:pt x="27050" y="9670"/>
                    <a:pt x="27050" y="21600"/>
                  </a:cubicBezTo>
                </a:path>
                <a:path w="27050" h="21600" stroke="0" extrusionOk="0">
                  <a:moveTo>
                    <a:pt x="-1" y="698"/>
                  </a:moveTo>
                  <a:cubicBezTo>
                    <a:pt x="1779" y="234"/>
                    <a:pt x="3610" y="-1"/>
                    <a:pt x="5450" y="0"/>
                  </a:cubicBezTo>
                  <a:cubicBezTo>
                    <a:pt x="17379" y="0"/>
                    <a:pt x="27050" y="9670"/>
                    <a:pt x="27050" y="21600"/>
                  </a:cubicBezTo>
                  <a:lnTo>
                    <a:pt x="5450" y="21600"/>
                  </a:lnTo>
                  <a:lnTo>
                    <a:pt x="-1" y="698"/>
                  </a:lnTo>
                  <a:close/>
                </a:path>
              </a:pathLst>
            </a:custGeom>
            <a:noFill/>
            <a:ln w="38100">
              <a:solidFill>
                <a:srgbClr val="FF33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109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09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0978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灯片编号占位符 3">
            <a:extLst>
              <a:ext uri="{FF2B5EF4-FFF2-40B4-BE49-F238E27FC236}">
                <a16:creationId xmlns:a16="http://schemas.microsoft.com/office/drawing/2014/main" id="{008EE4BF-A8CE-B174-1C65-03CB231BB1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fld id="{1E38B895-0A5D-4635-ADF3-096876178E4B}" type="slidenum">
              <a:rPr lang="en-US" altLang="zh-CN" sz="140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None/>
              </a:pPr>
              <a:t>16</a:t>
            </a:fld>
            <a:endParaRPr lang="en-US" altLang="zh-CN" sz="1400">
              <a:solidFill>
                <a:srgbClr val="000000"/>
              </a:solidFill>
            </a:endParaRPr>
          </a:p>
        </p:txBody>
      </p:sp>
      <p:pic>
        <p:nvPicPr>
          <p:cNvPr id="571394" name="Picture 2" descr="未命名">
            <a:extLst>
              <a:ext uri="{FF2B5EF4-FFF2-40B4-BE49-F238E27FC236}">
                <a16:creationId xmlns:a16="http://schemas.microsoft.com/office/drawing/2014/main" id="{C9914C70-7B33-D6C4-7B12-A482019C9B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251" y="4437064"/>
            <a:ext cx="5186363" cy="2103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1395" name="Picture 3" descr="未命名">
            <a:extLst>
              <a:ext uri="{FF2B5EF4-FFF2-40B4-BE49-F238E27FC236}">
                <a16:creationId xmlns:a16="http://schemas.microsoft.com/office/drawing/2014/main" id="{36EFFC4C-E72C-8E02-E7B2-0C16A57868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1814" y="2997201"/>
            <a:ext cx="5032375" cy="1001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2533" name="Group 4">
            <a:extLst>
              <a:ext uri="{FF2B5EF4-FFF2-40B4-BE49-F238E27FC236}">
                <a16:creationId xmlns:a16="http://schemas.microsoft.com/office/drawing/2014/main" id="{F4EF00E8-A8CC-86F0-4EC6-095BC4E3373B}"/>
              </a:ext>
            </a:extLst>
          </p:cNvPr>
          <p:cNvGrpSpPr>
            <a:grpSpLocks/>
          </p:cNvGrpSpPr>
          <p:nvPr/>
        </p:nvGrpSpPr>
        <p:grpSpPr bwMode="auto">
          <a:xfrm>
            <a:off x="2927350" y="476251"/>
            <a:ext cx="5881688" cy="2390775"/>
            <a:chOff x="1152" y="1763"/>
            <a:chExt cx="3705" cy="1506"/>
          </a:xfrm>
        </p:grpSpPr>
        <p:grpSp>
          <p:nvGrpSpPr>
            <p:cNvPr id="22534" name="Group 5">
              <a:extLst>
                <a:ext uri="{FF2B5EF4-FFF2-40B4-BE49-F238E27FC236}">
                  <a16:creationId xmlns:a16="http://schemas.microsoft.com/office/drawing/2014/main" id="{A49033BC-3E14-71BC-A6AA-348184C75D0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387" y="2112"/>
              <a:ext cx="3216" cy="924"/>
              <a:chOff x="1387" y="2352"/>
              <a:chExt cx="3216" cy="957"/>
            </a:xfrm>
          </p:grpSpPr>
          <p:sp>
            <p:nvSpPr>
              <p:cNvPr id="22549" name="Oval 6">
                <a:extLst>
                  <a:ext uri="{FF2B5EF4-FFF2-40B4-BE49-F238E27FC236}">
                    <a16:creationId xmlns:a16="http://schemas.microsoft.com/office/drawing/2014/main" id="{807AE4B4-EFCC-4101-F2B0-521787D8A8C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87" y="2561"/>
                <a:ext cx="235" cy="547"/>
              </a:xfrm>
              <a:prstGeom prst="ellipse">
                <a:avLst/>
              </a:prstGeom>
              <a:gradFill rotWithShape="0">
                <a:gsLst>
                  <a:gs pos="0">
                    <a:srgbClr val="9900CC"/>
                  </a:gs>
                  <a:gs pos="100000">
                    <a:srgbClr val="B443D9"/>
                  </a:gs>
                </a:gsLst>
                <a:lin ang="5400000" scaled="1"/>
              </a:gradFill>
              <a:ln w="9525">
                <a:round/>
                <a:headEnd/>
                <a:tailEnd/>
              </a:ln>
              <a:scene3d>
                <a:camera prst="legacyObliqueLeft"/>
                <a:lightRig rig="legacyFlat3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9900CC"/>
                </a:extrusionClr>
                <a:contourClr>
                  <a:srgbClr val="9900CC"/>
                </a:contourClr>
              </a:sp3d>
            </p:spPr>
            <p:txBody>
              <a:bodyPr wrap="none" anchor="ctr">
                <a:flatTx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None/>
                </a:pPr>
                <a:endParaRPr lang="zh-CN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22550" name="AutoShape 7">
                <a:extLst>
                  <a:ext uri="{FF2B5EF4-FFF2-40B4-BE49-F238E27FC236}">
                    <a16:creationId xmlns:a16="http://schemas.microsoft.com/office/drawing/2014/main" id="{F4464D86-D5BA-97FC-B951-C49AEA778FE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377830">
                <a:off x="1751" y="2472"/>
                <a:ext cx="192" cy="720"/>
              </a:xfrm>
              <a:prstGeom prst="can">
                <a:avLst>
                  <a:gd name="adj" fmla="val 37882"/>
                </a:avLst>
              </a:prstGeom>
              <a:solidFill>
                <a:schemeClr val="accent1"/>
              </a:solidFill>
              <a:ln w="28575">
                <a:solidFill>
                  <a:srgbClr val="006666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None/>
                </a:pPr>
                <a:endParaRPr lang="zh-CN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22551" name="Oval 8">
                <a:extLst>
                  <a:ext uri="{FF2B5EF4-FFF2-40B4-BE49-F238E27FC236}">
                    <a16:creationId xmlns:a16="http://schemas.microsoft.com/office/drawing/2014/main" id="{CCF1234C-8C32-B67B-1F3C-4B98B8B2D10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69" y="2561"/>
                <a:ext cx="235" cy="547"/>
              </a:xfrm>
              <a:prstGeom prst="ellipse">
                <a:avLst/>
              </a:prstGeom>
              <a:gradFill rotWithShape="0">
                <a:gsLst>
                  <a:gs pos="0">
                    <a:srgbClr val="9900CC"/>
                  </a:gs>
                  <a:gs pos="100000">
                    <a:srgbClr val="B443D9"/>
                  </a:gs>
                </a:gsLst>
                <a:lin ang="5400000" scaled="1"/>
              </a:gradFill>
              <a:ln w="9525">
                <a:round/>
                <a:headEnd/>
                <a:tailEnd/>
              </a:ln>
              <a:scene3d>
                <a:camera prst="legacyObliqueLeft"/>
                <a:lightRig rig="legacyFlat3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9900CC"/>
                </a:extrusionClr>
                <a:contourClr>
                  <a:srgbClr val="9900CC"/>
                </a:contourClr>
              </a:sp3d>
            </p:spPr>
            <p:txBody>
              <a:bodyPr wrap="none" anchor="ctr">
                <a:flatTx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None/>
                </a:pPr>
                <a:endParaRPr lang="zh-CN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22552" name="AutoShape 9">
                <a:extLst>
                  <a:ext uri="{FF2B5EF4-FFF2-40B4-BE49-F238E27FC236}">
                    <a16:creationId xmlns:a16="http://schemas.microsoft.com/office/drawing/2014/main" id="{BB4B42A6-AAED-57B2-8262-FD09D4457D6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377830">
                <a:off x="2710" y="2376"/>
                <a:ext cx="192" cy="912"/>
              </a:xfrm>
              <a:prstGeom prst="can">
                <a:avLst>
                  <a:gd name="adj" fmla="val 47984"/>
                </a:avLst>
              </a:prstGeom>
              <a:solidFill>
                <a:schemeClr val="accent1"/>
              </a:solidFill>
              <a:ln w="28575">
                <a:solidFill>
                  <a:srgbClr val="006666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None/>
                </a:pPr>
                <a:endParaRPr lang="zh-CN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22553" name="Oval 10">
                <a:extLst>
                  <a:ext uri="{FF2B5EF4-FFF2-40B4-BE49-F238E27FC236}">
                    <a16:creationId xmlns:a16="http://schemas.microsoft.com/office/drawing/2014/main" id="{60CCE9D3-3D6D-2AFF-5ED4-FF4B7B7B172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12" y="2352"/>
                <a:ext cx="353" cy="957"/>
              </a:xfrm>
              <a:prstGeom prst="ellipse">
                <a:avLst/>
              </a:prstGeom>
              <a:gradFill rotWithShape="0">
                <a:gsLst>
                  <a:gs pos="0">
                    <a:srgbClr val="FF3399"/>
                  </a:gs>
                  <a:gs pos="25000">
                    <a:srgbClr val="FF6633"/>
                  </a:gs>
                  <a:gs pos="50000">
                    <a:srgbClr val="FFFF00"/>
                  </a:gs>
                  <a:gs pos="75000">
                    <a:srgbClr val="01A78F"/>
                  </a:gs>
                  <a:gs pos="100000">
                    <a:srgbClr val="3366FF"/>
                  </a:gs>
                </a:gsLst>
                <a:lin ang="5400000" scaled="1"/>
              </a:gradFill>
              <a:ln w="9525">
                <a:round/>
                <a:headEnd/>
                <a:tailEnd/>
              </a:ln>
              <a:scene3d>
                <a:camera prst="legacyObliqueLeft">
                  <a:rot lat="0" lon="21299984" rev="0"/>
                </a:camera>
                <a:lightRig rig="legacyFlat3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FF3399"/>
                </a:extrusionClr>
                <a:contourClr>
                  <a:srgbClr val="FF3399"/>
                </a:contourClr>
              </a:sp3d>
            </p:spPr>
            <p:txBody>
              <a:bodyPr wrap="none" anchor="ctr">
                <a:flatTx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None/>
                </a:pPr>
                <a:endParaRPr lang="zh-CN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22554" name="AutoShape 11">
                <a:extLst>
                  <a:ext uri="{FF2B5EF4-FFF2-40B4-BE49-F238E27FC236}">
                    <a16:creationId xmlns:a16="http://schemas.microsoft.com/office/drawing/2014/main" id="{DB9BB8C8-1A97-6DCC-DBE6-ECE30884C01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377830">
                <a:off x="3816" y="2376"/>
                <a:ext cx="192" cy="912"/>
              </a:xfrm>
              <a:prstGeom prst="can">
                <a:avLst>
                  <a:gd name="adj" fmla="val 47984"/>
                </a:avLst>
              </a:prstGeom>
              <a:solidFill>
                <a:schemeClr val="accent1"/>
              </a:solidFill>
              <a:ln w="28575">
                <a:solidFill>
                  <a:srgbClr val="006666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None/>
                </a:pPr>
                <a:endParaRPr lang="zh-CN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22555" name="Oval 12">
                <a:extLst>
                  <a:ext uri="{FF2B5EF4-FFF2-40B4-BE49-F238E27FC236}">
                    <a16:creationId xmlns:a16="http://schemas.microsoft.com/office/drawing/2014/main" id="{4E9E01CA-96C0-56FA-E12C-CEA8546685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68" y="2592"/>
                <a:ext cx="235" cy="547"/>
              </a:xfrm>
              <a:prstGeom prst="ellipse">
                <a:avLst/>
              </a:prstGeom>
              <a:gradFill rotWithShape="0">
                <a:gsLst>
                  <a:gs pos="0">
                    <a:srgbClr val="9900CC"/>
                  </a:gs>
                  <a:gs pos="100000">
                    <a:srgbClr val="B443D9"/>
                  </a:gs>
                </a:gsLst>
                <a:lin ang="5400000" scaled="1"/>
              </a:gradFill>
              <a:ln w="9525">
                <a:round/>
                <a:headEnd/>
                <a:tailEnd/>
              </a:ln>
              <a:scene3d>
                <a:camera prst="legacyObliqueLeft"/>
                <a:lightRig rig="legacyFlat3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9900CC"/>
                </a:extrusionClr>
                <a:contourClr>
                  <a:srgbClr val="9900CC"/>
                </a:contourClr>
              </a:sp3d>
            </p:spPr>
            <p:txBody>
              <a:bodyPr wrap="none" anchor="ctr">
                <a:flatTx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None/>
                </a:pPr>
                <a:endParaRPr lang="zh-CN" altLang="en-US" sz="180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22535" name="Arc 13">
              <a:extLst>
                <a:ext uri="{FF2B5EF4-FFF2-40B4-BE49-F238E27FC236}">
                  <a16:creationId xmlns:a16="http://schemas.microsoft.com/office/drawing/2014/main" id="{7F45E064-55DD-F971-159B-A166F051A065}"/>
                </a:ext>
              </a:extLst>
            </p:cNvPr>
            <p:cNvSpPr>
              <a:spLocks/>
            </p:cNvSpPr>
            <p:nvPr/>
          </p:nvSpPr>
          <p:spPr bwMode="auto">
            <a:xfrm rot="16670643" flipH="1">
              <a:off x="2875" y="2272"/>
              <a:ext cx="703" cy="213"/>
            </a:xfrm>
            <a:custGeom>
              <a:avLst/>
              <a:gdLst>
                <a:gd name="T0" fmla="*/ 0 w 37569"/>
                <a:gd name="T1" fmla="*/ 0 h 21600"/>
                <a:gd name="T2" fmla="*/ 0 w 37569"/>
                <a:gd name="T3" fmla="*/ 0 h 21600"/>
                <a:gd name="T4" fmla="*/ 0 w 37569"/>
                <a:gd name="T5" fmla="*/ 0 h 21600"/>
                <a:gd name="T6" fmla="*/ 0 60000 65536"/>
                <a:gd name="T7" fmla="*/ 0 60000 65536"/>
                <a:gd name="T8" fmla="*/ 0 60000 65536"/>
                <a:gd name="T9" fmla="*/ 0 w 37569"/>
                <a:gd name="T10" fmla="*/ 0 h 21600"/>
                <a:gd name="T11" fmla="*/ 37569 w 37569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7569" h="21600" fill="none" extrusionOk="0">
                  <a:moveTo>
                    <a:pt x="-1" y="13052"/>
                  </a:moveTo>
                  <a:cubicBezTo>
                    <a:pt x="3412" y="5131"/>
                    <a:pt x="11211" y="-1"/>
                    <a:pt x="19837" y="0"/>
                  </a:cubicBezTo>
                  <a:cubicBezTo>
                    <a:pt x="26908" y="0"/>
                    <a:pt x="33531" y="3461"/>
                    <a:pt x="37569" y="9265"/>
                  </a:cubicBezTo>
                </a:path>
                <a:path w="37569" h="21600" stroke="0" extrusionOk="0">
                  <a:moveTo>
                    <a:pt x="-1" y="13052"/>
                  </a:moveTo>
                  <a:cubicBezTo>
                    <a:pt x="3412" y="5131"/>
                    <a:pt x="11211" y="-1"/>
                    <a:pt x="19837" y="0"/>
                  </a:cubicBezTo>
                  <a:cubicBezTo>
                    <a:pt x="26908" y="0"/>
                    <a:pt x="33531" y="3461"/>
                    <a:pt x="37569" y="9265"/>
                  </a:cubicBezTo>
                  <a:lnTo>
                    <a:pt x="19837" y="21600"/>
                  </a:lnTo>
                  <a:lnTo>
                    <a:pt x="-1" y="13052"/>
                  </a:lnTo>
                  <a:close/>
                </a:path>
              </a:pathLst>
            </a:custGeom>
            <a:noFill/>
            <a:ln w="38100">
              <a:solidFill>
                <a:srgbClr val="FF3300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2536" name="Arc 14">
              <a:extLst>
                <a:ext uri="{FF2B5EF4-FFF2-40B4-BE49-F238E27FC236}">
                  <a16:creationId xmlns:a16="http://schemas.microsoft.com/office/drawing/2014/main" id="{4E29556C-97F0-0AD8-CBC3-5322F73D7361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1152" y="2335"/>
              <a:ext cx="116" cy="308"/>
            </a:xfrm>
            <a:custGeom>
              <a:avLst/>
              <a:gdLst>
                <a:gd name="T0" fmla="*/ 0 w 27050"/>
                <a:gd name="T1" fmla="*/ 0 h 21600"/>
                <a:gd name="T2" fmla="*/ 0 w 27050"/>
                <a:gd name="T3" fmla="*/ 0 h 21600"/>
                <a:gd name="T4" fmla="*/ 0 w 27050"/>
                <a:gd name="T5" fmla="*/ 0 h 21600"/>
                <a:gd name="T6" fmla="*/ 0 60000 65536"/>
                <a:gd name="T7" fmla="*/ 0 60000 65536"/>
                <a:gd name="T8" fmla="*/ 0 60000 65536"/>
                <a:gd name="T9" fmla="*/ 0 w 27050"/>
                <a:gd name="T10" fmla="*/ 0 h 21600"/>
                <a:gd name="T11" fmla="*/ 27050 w 2705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7050" h="21600" fill="none" extrusionOk="0">
                  <a:moveTo>
                    <a:pt x="-1" y="698"/>
                  </a:moveTo>
                  <a:cubicBezTo>
                    <a:pt x="1779" y="234"/>
                    <a:pt x="3610" y="-1"/>
                    <a:pt x="5450" y="0"/>
                  </a:cubicBezTo>
                  <a:cubicBezTo>
                    <a:pt x="17379" y="0"/>
                    <a:pt x="27050" y="9670"/>
                    <a:pt x="27050" y="21600"/>
                  </a:cubicBezTo>
                </a:path>
                <a:path w="27050" h="21600" stroke="0" extrusionOk="0">
                  <a:moveTo>
                    <a:pt x="-1" y="698"/>
                  </a:moveTo>
                  <a:cubicBezTo>
                    <a:pt x="1779" y="234"/>
                    <a:pt x="3610" y="-1"/>
                    <a:pt x="5450" y="0"/>
                  </a:cubicBezTo>
                  <a:cubicBezTo>
                    <a:pt x="17379" y="0"/>
                    <a:pt x="27050" y="9670"/>
                    <a:pt x="27050" y="21600"/>
                  </a:cubicBezTo>
                  <a:lnTo>
                    <a:pt x="5450" y="21600"/>
                  </a:lnTo>
                  <a:lnTo>
                    <a:pt x="-1" y="698"/>
                  </a:lnTo>
                  <a:close/>
                </a:path>
              </a:pathLst>
            </a:custGeom>
            <a:noFill/>
            <a:ln w="38100">
              <a:solidFill>
                <a:srgbClr val="FF33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2537" name="Text Box 15">
              <a:extLst>
                <a:ext uri="{FF2B5EF4-FFF2-40B4-BE49-F238E27FC236}">
                  <a16:creationId xmlns:a16="http://schemas.microsoft.com/office/drawing/2014/main" id="{F03DB48F-6CB3-9DB7-B2F8-0ADA68ACF01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10" y="3038"/>
              <a:ext cx="41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50000"/>
                </a:spcBef>
                <a:spcAft>
                  <a:spcPct val="0"/>
                </a:spcAft>
                <a:buClrTx/>
                <a:buSzTx/>
                <a:buNone/>
              </a:pPr>
              <a:r>
                <a:rPr kumimoji="1" lang="en-US" altLang="zh-CN" sz="1800" b="1" i="1">
                  <a:solidFill>
                    <a:srgbClr val="333399"/>
                  </a:solidFill>
                  <a:latin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2538" name="Text Box 16">
              <a:extLst>
                <a:ext uri="{FF2B5EF4-FFF2-40B4-BE49-F238E27FC236}">
                  <a16:creationId xmlns:a16="http://schemas.microsoft.com/office/drawing/2014/main" id="{B9D4B429-F2E6-6AEA-4176-D5875A3B1CA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70" y="2863"/>
              <a:ext cx="411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50000"/>
                </a:spcBef>
                <a:spcAft>
                  <a:spcPct val="0"/>
                </a:spcAft>
                <a:buClrTx/>
                <a:buSzTx/>
                <a:buNone/>
              </a:pPr>
              <a:r>
                <a:rPr kumimoji="1" lang="en-US" altLang="zh-CN" sz="1800" b="1" i="1">
                  <a:solidFill>
                    <a:srgbClr val="333399"/>
                  </a:solidFill>
                  <a:latin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2539" name="Text Box 17">
              <a:extLst>
                <a:ext uri="{FF2B5EF4-FFF2-40B4-BE49-F238E27FC236}">
                  <a16:creationId xmlns:a16="http://schemas.microsoft.com/office/drawing/2014/main" id="{47DB48CC-6923-0B3A-141C-F9C6887051C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52" y="2863"/>
              <a:ext cx="411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50000"/>
                </a:spcBef>
                <a:spcAft>
                  <a:spcPct val="0"/>
                </a:spcAft>
                <a:buClrTx/>
                <a:buSzTx/>
                <a:buNone/>
              </a:pPr>
              <a:r>
                <a:rPr kumimoji="1" lang="en-US" altLang="zh-CN" sz="1800" b="1" i="1">
                  <a:solidFill>
                    <a:srgbClr val="333399"/>
                  </a:solidFill>
                  <a:latin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2540" name="Text Box 18">
              <a:extLst>
                <a:ext uri="{FF2B5EF4-FFF2-40B4-BE49-F238E27FC236}">
                  <a16:creationId xmlns:a16="http://schemas.microsoft.com/office/drawing/2014/main" id="{DEC774C2-7E74-BD11-220D-82265734381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68" y="2923"/>
              <a:ext cx="352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50000"/>
                </a:spcBef>
                <a:spcAft>
                  <a:spcPct val="0"/>
                </a:spcAft>
                <a:buClrTx/>
                <a:buSzTx/>
                <a:buNone/>
              </a:pPr>
              <a:r>
                <a:rPr kumimoji="1" lang="en-US" altLang="zh-CN" sz="1800" b="1" i="1">
                  <a:solidFill>
                    <a:srgbClr val="333399"/>
                  </a:solidFill>
                  <a:latin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2541" name="Text Box 19">
              <a:extLst>
                <a:ext uri="{FF2B5EF4-FFF2-40B4-BE49-F238E27FC236}">
                  <a16:creationId xmlns:a16="http://schemas.microsoft.com/office/drawing/2014/main" id="{D12706E4-5BC5-9DD7-5120-AC29985D52D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28" y="1763"/>
              <a:ext cx="41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50000"/>
                </a:spcBef>
                <a:spcAft>
                  <a:spcPct val="0"/>
                </a:spcAft>
                <a:buClrTx/>
                <a:buSzTx/>
                <a:buNone/>
              </a:pPr>
              <a:r>
                <a:rPr kumimoji="1" lang="en-US" altLang="zh-CN" sz="2400" b="1" i="1">
                  <a:solidFill>
                    <a:srgbClr val="333399"/>
                  </a:solidFill>
                  <a:latin typeface="Times New Roman" panose="02020603050405020304" pitchFamily="18" charset="0"/>
                </a:rPr>
                <a:t>P</a:t>
              </a:r>
              <a:r>
                <a:rPr kumimoji="1" lang="en-US" altLang="zh-CN" sz="1600" b="1" i="1">
                  <a:solidFill>
                    <a:srgbClr val="333399"/>
                  </a:solidFill>
                  <a:latin typeface="Times New Roman" panose="02020603050405020304" pitchFamily="18" charset="0"/>
                </a:rPr>
                <a:t>1</a:t>
              </a:r>
              <a:endParaRPr kumimoji="1" lang="en-US" altLang="zh-CN" sz="1800" b="1" i="1">
                <a:solidFill>
                  <a:srgbClr val="333399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22542" name="Text Box 20">
              <a:extLst>
                <a:ext uri="{FF2B5EF4-FFF2-40B4-BE49-F238E27FC236}">
                  <a16:creationId xmlns:a16="http://schemas.microsoft.com/office/drawing/2014/main" id="{A81743C8-4A9F-2D7A-2C98-35C7ACC625E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11" y="2074"/>
              <a:ext cx="529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50000"/>
                </a:spcBef>
                <a:spcAft>
                  <a:spcPct val="0"/>
                </a:spcAft>
                <a:buClrTx/>
                <a:buSzTx/>
                <a:buNone/>
              </a:pPr>
              <a:r>
                <a:rPr kumimoji="1" lang="en-US" altLang="zh-CN" sz="2400" b="1" i="1">
                  <a:solidFill>
                    <a:srgbClr val="333399"/>
                  </a:solidFill>
                  <a:latin typeface="Times New Roman" panose="02020603050405020304" pitchFamily="18" charset="0"/>
                </a:rPr>
                <a:t>P</a:t>
              </a:r>
              <a:r>
                <a:rPr kumimoji="1" lang="en-US" altLang="zh-CN" sz="1800" b="1" i="1">
                  <a:solidFill>
                    <a:srgbClr val="333399"/>
                  </a:solidFill>
                  <a:latin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22543" name="Text Box 21">
              <a:extLst>
                <a:ext uri="{FF2B5EF4-FFF2-40B4-BE49-F238E27FC236}">
                  <a16:creationId xmlns:a16="http://schemas.microsoft.com/office/drawing/2014/main" id="{DDE6FA06-57C4-46BB-9752-1E6BD4591F9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11" y="2027"/>
              <a:ext cx="470" cy="2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50000"/>
                </a:spcBef>
                <a:spcAft>
                  <a:spcPct val="0"/>
                </a:spcAft>
                <a:buClrTx/>
                <a:buSzTx/>
                <a:buNone/>
              </a:pPr>
              <a:r>
                <a:rPr kumimoji="1" lang="en-US" altLang="zh-CN" sz="2400" b="1" i="1">
                  <a:solidFill>
                    <a:srgbClr val="333399"/>
                  </a:solidFill>
                  <a:latin typeface="Times New Roman" panose="02020603050405020304" pitchFamily="18" charset="0"/>
                </a:rPr>
                <a:t>P</a:t>
              </a:r>
              <a:r>
                <a:rPr kumimoji="1" lang="en-US" altLang="zh-CN" sz="1600" b="1" i="1">
                  <a:solidFill>
                    <a:srgbClr val="333399"/>
                  </a:solidFill>
                  <a:latin typeface="Times New Roman" panose="02020603050405020304" pitchFamily="18" charset="0"/>
                </a:rPr>
                <a:t>3</a:t>
              </a:r>
              <a:endParaRPr kumimoji="1" lang="en-US" altLang="zh-CN" sz="1800" b="1" i="1">
                <a:solidFill>
                  <a:srgbClr val="333399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22544" name="Text Box 22">
              <a:extLst>
                <a:ext uri="{FF2B5EF4-FFF2-40B4-BE49-F238E27FC236}">
                  <a16:creationId xmlns:a16="http://schemas.microsoft.com/office/drawing/2014/main" id="{B23E7CA9-E55A-D2F1-29CB-E7A3365387A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45" y="2027"/>
              <a:ext cx="412" cy="2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50000"/>
                </a:spcBef>
                <a:spcAft>
                  <a:spcPct val="0"/>
                </a:spcAft>
                <a:buClrTx/>
                <a:buSzTx/>
                <a:buNone/>
              </a:pPr>
              <a:r>
                <a:rPr kumimoji="1" lang="en-US" altLang="zh-CN" sz="2400" b="1" i="1">
                  <a:solidFill>
                    <a:srgbClr val="333399"/>
                  </a:solidFill>
                  <a:latin typeface="Times New Roman" panose="02020603050405020304" pitchFamily="18" charset="0"/>
                </a:rPr>
                <a:t>P</a:t>
              </a:r>
              <a:r>
                <a:rPr kumimoji="1" lang="en-US" altLang="zh-CN" sz="1600" b="1" i="1">
                  <a:solidFill>
                    <a:srgbClr val="333399"/>
                  </a:solidFill>
                  <a:latin typeface="Times New Roman" panose="02020603050405020304" pitchFamily="18" charset="0"/>
                </a:rPr>
                <a:t>4</a:t>
              </a:r>
              <a:endParaRPr kumimoji="1" lang="en-US" altLang="zh-CN" sz="1800" b="1" i="1">
                <a:solidFill>
                  <a:srgbClr val="333399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22545" name="Text Box 23">
              <a:extLst>
                <a:ext uri="{FF2B5EF4-FFF2-40B4-BE49-F238E27FC236}">
                  <a16:creationId xmlns:a16="http://schemas.microsoft.com/office/drawing/2014/main" id="{7CAB6C5C-1697-BA7A-4070-E8F1208B902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57" y="2160"/>
              <a:ext cx="294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50000"/>
                </a:spcBef>
                <a:spcAft>
                  <a:spcPct val="0"/>
                </a:spcAft>
                <a:buClrTx/>
                <a:buSzTx/>
                <a:buNone/>
              </a:pPr>
              <a:r>
                <a:rPr kumimoji="1" lang="en-US" altLang="zh-CN" sz="2000" b="1" i="1">
                  <a:solidFill>
                    <a:srgbClr val="333399"/>
                  </a:solidFill>
                  <a:latin typeface="Times New Roman" panose="02020603050405020304" pitchFamily="18" charset="0"/>
                </a:rPr>
                <a:t>n</a:t>
              </a:r>
              <a:endParaRPr kumimoji="1" lang="en-US" altLang="zh-CN" sz="1600" b="1" i="1">
                <a:solidFill>
                  <a:srgbClr val="333399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22546" name="Arc 24">
              <a:extLst>
                <a:ext uri="{FF2B5EF4-FFF2-40B4-BE49-F238E27FC236}">
                  <a16:creationId xmlns:a16="http://schemas.microsoft.com/office/drawing/2014/main" id="{399B1E43-695E-067D-7378-C8E9B496C4DA}"/>
                </a:ext>
              </a:extLst>
            </p:cNvPr>
            <p:cNvSpPr>
              <a:spLocks/>
            </p:cNvSpPr>
            <p:nvPr/>
          </p:nvSpPr>
          <p:spPr bwMode="auto">
            <a:xfrm rot="3787183" flipV="1">
              <a:off x="3665" y="2399"/>
              <a:ext cx="339" cy="389"/>
            </a:xfrm>
            <a:custGeom>
              <a:avLst/>
              <a:gdLst>
                <a:gd name="T0" fmla="*/ 0 w 43200"/>
                <a:gd name="T1" fmla="*/ 0 h 42312"/>
                <a:gd name="T2" fmla="*/ 0 w 43200"/>
                <a:gd name="T3" fmla="*/ 0 h 42312"/>
                <a:gd name="T4" fmla="*/ 0 w 43200"/>
                <a:gd name="T5" fmla="*/ 0 h 42312"/>
                <a:gd name="T6" fmla="*/ 0 60000 65536"/>
                <a:gd name="T7" fmla="*/ 0 60000 65536"/>
                <a:gd name="T8" fmla="*/ 0 60000 65536"/>
                <a:gd name="T9" fmla="*/ 0 w 43200"/>
                <a:gd name="T10" fmla="*/ 0 h 42312"/>
                <a:gd name="T11" fmla="*/ 43200 w 43200"/>
                <a:gd name="T12" fmla="*/ 42312 h 4231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00" h="42312" fill="none" extrusionOk="0">
                  <a:moveTo>
                    <a:pt x="15469" y="42311"/>
                  </a:moveTo>
                  <a:cubicBezTo>
                    <a:pt x="6294" y="39595"/>
                    <a:pt x="0" y="31168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553"/>
                    <a:pt x="43136" y="23506"/>
                    <a:pt x="43010" y="24451"/>
                  </a:cubicBezTo>
                </a:path>
                <a:path w="43200" h="42312" stroke="0" extrusionOk="0">
                  <a:moveTo>
                    <a:pt x="15469" y="42311"/>
                  </a:moveTo>
                  <a:cubicBezTo>
                    <a:pt x="6294" y="39595"/>
                    <a:pt x="0" y="31168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553"/>
                    <a:pt x="43136" y="23506"/>
                    <a:pt x="43010" y="24451"/>
                  </a:cubicBezTo>
                  <a:lnTo>
                    <a:pt x="21600" y="21600"/>
                  </a:lnTo>
                  <a:lnTo>
                    <a:pt x="15469" y="42311"/>
                  </a:lnTo>
                  <a:close/>
                </a:path>
              </a:pathLst>
            </a:custGeom>
            <a:noFill/>
            <a:ln w="38100">
              <a:solidFill>
                <a:schemeClr val="accent2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2547" name="Arc 25">
              <a:extLst>
                <a:ext uri="{FF2B5EF4-FFF2-40B4-BE49-F238E27FC236}">
                  <a16:creationId xmlns:a16="http://schemas.microsoft.com/office/drawing/2014/main" id="{EAFD8C6B-130E-7938-A148-1D7B9FB07714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176" y="2319"/>
              <a:ext cx="116" cy="307"/>
            </a:xfrm>
            <a:custGeom>
              <a:avLst/>
              <a:gdLst>
                <a:gd name="T0" fmla="*/ 0 w 27050"/>
                <a:gd name="T1" fmla="*/ 0 h 21600"/>
                <a:gd name="T2" fmla="*/ 0 w 27050"/>
                <a:gd name="T3" fmla="*/ 0 h 21600"/>
                <a:gd name="T4" fmla="*/ 0 w 27050"/>
                <a:gd name="T5" fmla="*/ 0 h 21600"/>
                <a:gd name="T6" fmla="*/ 0 60000 65536"/>
                <a:gd name="T7" fmla="*/ 0 60000 65536"/>
                <a:gd name="T8" fmla="*/ 0 60000 65536"/>
                <a:gd name="T9" fmla="*/ 0 w 27050"/>
                <a:gd name="T10" fmla="*/ 0 h 21600"/>
                <a:gd name="T11" fmla="*/ 27050 w 2705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7050" h="21600" fill="none" extrusionOk="0">
                  <a:moveTo>
                    <a:pt x="-1" y="698"/>
                  </a:moveTo>
                  <a:cubicBezTo>
                    <a:pt x="1779" y="234"/>
                    <a:pt x="3610" y="-1"/>
                    <a:pt x="5450" y="0"/>
                  </a:cubicBezTo>
                  <a:cubicBezTo>
                    <a:pt x="17379" y="0"/>
                    <a:pt x="27050" y="9670"/>
                    <a:pt x="27050" y="21600"/>
                  </a:cubicBezTo>
                </a:path>
                <a:path w="27050" h="21600" stroke="0" extrusionOk="0">
                  <a:moveTo>
                    <a:pt x="-1" y="698"/>
                  </a:moveTo>
                  <a:cubicBezTo>
                    <a:pt x="1779" y="234"/>
                    <a:pt x="3610" y="-1"/>
                    <a:pt x="5450" y="0"/>
                  </a:cubicBezTo>
                  <a:cubicBezTo>
                    <a:pt x="17379" y="0"/>
                    <a:pt x="27050" y="9670"/>
                    <a:pt x="27050" y="21600"/>
                  </a:cubicBezTo>
                  <a:lnTo>
                    <a:pt x="5450" y="21600"/>
                  </a:lnTo>
                  <a:lnTo>
                    <a:pt x="-1" y="698"/>
                  </a:lnTo>
                  <a:close/>
                </a:path>
              </a:pathLst>
            </a:custGeom>
            <a:noFill/>
            <a:ln w="38100">
              <a:solidFill>
                <a:srgbClr val="FF33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2548" name="Arc 26">
              <a:extLst>
                <a:ext uri="{FF2B5EF4-FFF2-40B4-BE49-F238E27FC236}">
                  <a16:creationId xmlns:a16="http://schemas.microsoft.com/office/drawing/2014/main" id="{8C2DF5D2-869B-28F5-DD9E-5F314F127CD3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2064" y="2272"/>
              <a:ext cx="117" cy="308"/>
            </a:xfrm>
            <a:custGeom>
              <a:avLst/>
              <a:gdLst>
                <a:gd name="T0" fmla="*/ 0 w 27050"/>
                <a:gd name="T1" fmla="*/ 0 h 21600"/>
                <a:gd name="T2" fmla="*/ 0 w 27050"/>
                <a:gd name="T3" fmla="*/ 0 h 21600"/>
                <a:gd name="T4" fmla="*/ 0 w 27050"/>
                <a:gd name="T5" fmla="*/ 0 h 21600"/>
                <a:gd name="T6" fmla="*/ 0 60000 65536"/>
                <a:gd name="T7" fmla="*/ 0 60000 65536"/>
                <a:gd name="T8" fmla="*/ 0 60000 65536"/>
                <a:gd name="T9" fmla="*/ 0 w 27050"/>
                <a:gd name="T10" fmla="*/ 0 h 21600"/>
                <a:gd name="T11" fmla="*/ 27050 w 2705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7050" h="21600" fill="none" extrusionOk="0">
                  <a:moveTo>
                    <a:pt x="-1" y="698"/>
                  </a:moveTo>
                  <a:cubicBezTo>
                    <a:pt x="1779" y="234"/>
                    <a:pt x="3610" y="-1"/>
                    <a:pt x="5450" y="0"/>
                  </a:cubicBezTo>
                  <a:cubicBezTo>
                    <a:pt x="17379" y="0"/>
                    <a:pt x="27050" y="9670"/>
                    <a:pt x="27050" y="21600"/>
                  </a:cubicBezTo>
                </a:path>
                <a:path w="27050" h="21600" stroke="0" extrusionOk="0">
                  <a:moveTo>
                    <a:pt x="-1" y="698"/>
                  </a:moveTo>
                  <a:cubicBezTo>
                    <a:pt x="1779" y="234"/>
                    <a:pt x="3610" y="-1"/>
                    <a:pt x="5450" y="0"/>
                  </a:cubicBezTo>
                  <a:cubicBezTo>
                    <a:pt x="17379" y="0"/>
                    <a:pt x="27050" y="9670"/>
                    <a:pt x="27050" y="21600"/>
                  </a:cubicBezTo>
                  <a:lnTo>
                    <a:pt x="5450" y="21600"/>
                  </a:lnTo>
                  <a:lnTo>
                    <a:pt x="-1" y="698"/>
                  </a:lnTo>
                  <a:close/>
                </a:path>
              </a:pathLst>
            </a:custGeom>
            <a:noFill/>
            <a:ln w="38100">
              <a:solidFill>
                <a:srgbClr val="FF33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1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71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1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71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灯片编号占位符 3">
            <a:extLst>
              <a:ext uri="{FF2B5EF4-FFF2-40B4-BE49-F238E27FC236}">
                <a16:creationId xmlns:a16="http://schemas.microsoft.com/office/drawing/2014/main" id="{F71F89FA-B965-0B9B-6C9E-0B96C7049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fld id="{1B518EC5-A0B4-4394-8EFF-3BB1E2DE25E0}" type="slidenum">
              <a:rPr lang="en-US" altLang="zh-CN" sz="140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None/>
              </a:pPr>
              <a:t>17</a:t>
            </a:fld>
            <a:endParaRPr lang="en-US" altLang="zh-CN" sz="1400">
              <a:solidFill>
                <a:srgbClr val="000000"/>
              </a:solidFill>
            </a:endParaRPr>
          </a:p>
        </p:txBody>
      </p:sp>
      <p:pic>
        <p:nvPicPr>
          <p:cNvPr id="512005" name="Picture 5" descr="T5">
            <a:extLst>
              <a:ext uri="{FF2B5EF4-FFF2-40B4-BE49-F238E27FC236}">
                <a16:creationId xmlns:a16="http://schemas.microsoft.com/office/drawing/2014/main" id="{730ECAF5-23D1-F7B4-F975-33274354DC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6275" y="4149726"/>
            <a:ext cx="4724400" cy="242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6">
            <a:extLst>
              <a:ext uri="{FF2B5EF4-FFF2-40B4-BE49-F238E27FC236}">
                <a16:creationId xmlns:a16="http://schemas.microsoft.com/office/drawing/2014/main" id="{89B315F3-DDE5-C3A1-943A-E0DD85896BAC}"/>
              </a:ext>
            </a:extLst>
          </p:cNvPr>
          <p:cNvGrpSpPr>
            <a:grpSpLocks/>
          </p:cNvGrpSpPr>
          <p:nvPr/>
        </p:nvGrpSpPr>
        <p:grpSpPr bwMode="auto">
          <a:xfrm>
            <a:off x="3000375" y="3068639"/>
            <a:ext cx="5441950" cy="1006475"/>
            <a:chOff x="2304" y="2102"/>
            <a:chExt cx="3428" cy="634"/>
          </a:xfrm>
        </p:grpSpPr>
        <p:pic>
          <p:nvPicPr>
            <p:cNvPr id="23581" name="Picture 7" descr="T2">
              <a:extLst>
                <a:ext uri="{FF2B5EF4-FFF2-40B4-BE49-F238E27FC236}">
                  <a16:creationId xmlns:a16="http://schemas.microsoft.com/office/drawing/2014/main" id="{7307AF5A-DF78-83F3-AA19-69563FC4CE2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lum bright="6000" contrast="3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04" y="2156"/>
              <a:ext cx="3096" cy="5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582" name="Text Box 8">
              <a:extLst>
                <a:ext uri="{FF2B5EF4-FFF2-40B4-BE49-F238E27FC236}">
                  <a16:creationId xmlns:a16="http://schemas.microsoft.com/office/drawing/2014/main" id="{8D0F0E33-0B5D-6D35-8085-846D5C01779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70" y="2112"/>
              <a:ext cx="42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50000"/>
                </a:spcBef>
                <a:spcAft>
                  <a:spcPct val="0"/>
                </a:spcAft>
                <a:buClrTx/>
                <a:buSzTx/>
                <a:buNone/>
              </a:pPr>
              <a:r>
                <a:rPr lang="en-US" altLang="zh-CN" sz="200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15.9</a:t>
              </a:r>
            </a:p>
          </p:txBody>
        </p:sp>
        <p:sp>
          <p:nvSpPr>
            <p:cNvPr id="23583" name="Text Box 9">
              <a:extLst>
                <a:ext uri="{FF2B5EF4-FFF2-40B4-BE49-F238E27FC236}">
                  <a16:creationId xmlns:a16="http://schemas.microsoft.com/office/drawing/2014/main" id="{9D3B437F-A11F-B302-6747-BB7DF10A35E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53" y="2120"/>
              <a:ext cx="471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50000"/>
                </a:spcBef>
                <a:spcAft>
                  <a:spcPct val="0"/>
                </a:spcAft>
                <a:buClrTx/>
                <a:buSzTx/>
                <a:buNone/>
              </a:pPr>
              <a:r>
                <a:rPr lang="en-US" altLang="zh-CN" sz="200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4.78</a:t>
              </a:r>
            </a:p>
          </p:txBody>
        </p:sp>
        <p:sp>
          <p:nvSpPr>
            <p:cNvPr id="23584" name="Text Box 10">
              <a:extLst>
                <a:ext uri="{FF2B5EF4-FFF2-40B4-BE49-F238E27FC236}">
                  <a16:creationId xmlns:a16="http://schemas.microsoft.com/office/drawing/2014/main" id="{53D1F0CC-5B6C-7FC0-3378-1FB6F6C3D7C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66" y="2112"/>
              <a:ext cx="52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50000"/>
                </a:spcBef>
                <a:spcAft>
                  <a:spcPct val="0"/>
                </a:spcAft>
                <a:buClrTx/>
                <a:buSzTx/>
                <a:buNone/>
              </a:pPr>
              <a:r>
                <a:rPr lang="en-US" altLang="zh-CN" sz="200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6.37</a:t>
              </a:r>
            </a:p>
          </p:txBody>
        </p:sp>
        <p:sp>
          <p:nvSpPr>
            <p:cNvPr id="23585" name="Text Box 11">
              <a:extLst>
                <a:ext uri="{FF2B5EF4-FFF2-40B4-BE49-F238E27FC236}">
                  <a16:creationId xmlns:a16="http://schemas.microsoft.com/office/drawing/2014/main" id="{0853A4BB-1D3F-A8A3-46AF-058D9120302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32" y="2102"/>
              <a:ext cx="500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50000"/>
                </a:spcBef>
                <a:spcAft>
                  <a:spcPct val="0"/>
                </a:spcAft>
                <a:buClrTx/>
                <a:buSzTx/>
                <a:buNone/>
              </a:pPr>
              <a:r>
                <a:rPr lang="en-US" altLang="zh-CN" sz="200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 4.78</a:t>
              </a:r>
            </a:p>
          </p:txBody>
        </p:sp>
      </p:grpSp>
      <p:sp>
        <p:nvSpPr>
          <p:cNvPr id="512012" name="Text Box 12">
            <a:extLst>
              <a:ext uri="{FF2B5EF4-FFF2-40B4-BE49-F238E27FC236}">
                <a16:creationId xmlns:a16="http://schemas.microsoft.com/office/drawing/2014/main" id="{5D5C9874-C1F3-A688-A791-5EB6FC822C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01051" y="3573464"/>
            <a:ext cx="1871663" cy="2314575"/>
          </a:xfrm>
          <a:prstGeom prst="rect">
            <a:avLst/>
          </a:prstGeom>
          <a:noFill/>
          <a:ln w="317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5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None/>
            </a:pP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将从动轮</a:t>
            </a:r>
            <a:r>
              <a:rPr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D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与</a:t>
            </a:r>
            <a:r>
              <a:rPr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C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的位置对调，布置不合理</a:t>
            </a:r>
          </a:p>
        </p:txBody>
      </p:sp>
      <p:grpSp>
        <p:nvGrpSpPr>
          <p:cNvPr id="23558" name="Group 13">
            <a:extLst>
              <a:ext uri="{FF2B5EF4-FFF2-40B4-BE49-F238E27FC236}">
                <a16:creationId xmlns:a16="http://schemas.microsoft.com/office/drawing/2014/main" id="{B498880E-4E2B-A6D8-B962-B5A92E19AEF6}"/>
              </a:ext>
            </a:extLst>
          </p:cNvPr>
          <p:cNvGrpSpPr>
            <a:grpSpLocks/>
          </p:cNvGrpSpPr>
          <p:nvPr/>
        </p:nvGrpSpPr>
        <p:grpSpPr bwMode="auto">
          <a:xfrm>
            <a:off x="3000375" y="549276"/>
            <a:ext cx="5881688" cy="2390775"/>
            <a:chOff x="1152" y="1763"/>
            <a:chExt cx="3705" cy="1506"/>
          </a:xfrm>
        </p:grpSpPr>
        <p:grpSp>
          <p:nvGrpSpPr>
            <p:cNvPr id="23559" name="Group 14">
              <a:extLst>
                <a:ext uri="{FF2B5EF4-FFF2-40B4-BE49-F238E27FC236}">
                  <a16:creationId xmlns:a16="http://schemas.microsoft.com/office/drawing/2014/main" id="{9700125F-29AE-26AF-FC6C-6C315A2D8C5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387" y="2112"/>
              <a:ext cx="3216" cy="924"/>
              <a:chOff x="1387" y="2352"/>
              <a:chExt cx="3216" cy="957"/>
            </a:xfrm>
          </p:grpSpPr>
          <p:sp>
            <p:nvSpPr>
              <p:cNvPr id="23574" name="Oval 15">
                <a:extLst>
                  <a:ext uri="{FF2B5EF4-FFF2-40B4-BE49-F238E27FC236}">
                    <a16:creationId xmlns:a16="http://schemas.microsoft.com/office/drawing/2014/main" id="{2A91925E-8AAC-0E95-D4E4-126417CCD46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87" y="2561"/>
                <a:ext cx="235" cy="547"/>
              </a:xfrm>
              <a:prstGeom prst="ellipse">
                <a:avLst/>
              </a:prstGeom>
              <a:gradFill rotWithShape="0">
                <a:gsLst>
                  <a:gs pos="0">
                    <a:srgbClr val="9900CC"/>
                  </a:gs>
                  <a:gs pos="100000">
                    <a:srgbClr val="B443D9"/>
                  </a:gs>
                </a:gsLst>
                <a:lin ang="5400000" scaled="1"/>
              </a:gradFill>
              <a:ln w="9525">
                <a:round/>
                <a:headEnd/>
                <a:tailEnd/>
              </a:ln>
              <a:scene3d>
                <a:camera prst="legacyObliqueLeft"/>
                <a:lightRig rig="legacyFlat3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9900CC"/>
                </a:extrusionClr>
                <a:contourClr>
                  <a:srgbClr val="9900CC"/>
                </a:contourClr>
              </a:sp3d>
            </p:spPr>
            <p:txBody>
              <a:bodyPr wrap="none" anchor="ctr">
                <a:flatTx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None/>
                </a:pPr>
                <a:endParaRPr lang="zh-CN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23575" name="AutoShape 16">
                <a:extLst>
                  <a:ext uri="{FF2B5EF4-FFF2-40B4-BE49-F238E27FC236}">
                    <a16:creationId xmlns:a16="http://schemas.microsoft.com/office/drawing/2014/main" id="{175AD8D9-D7AC-14A6-D3AC-252AF274A85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377830">
                <a:off x="1751" y="2472"/>
                <a:ext cx="192" cy="720"/>
              </a:xfrm>
              <a:prstGeom prst="can">
                <a:avLst>
                  <a:gd name="adj" fmla="val 37882"/>
                </a:avLst>
              </a:prstGeom>
              <a:solidFill>
                <a:schemeClr val="accent1"/>
              </a:solidFill>
              <a:ln w="28575">
                <a:solidFill>
                  <a:srgbClr val="006666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None/>
                </a:pPr>
                <a:endParaRPr lang="zh-CN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23576" name="Oval 17">
                <a:extLst>
                  <a:ext uri="{FF2B5EF4-FFF2-40B4-BE49-F238E27FC236}">
                    <a16:creationId xmlns:a16="http://schemas.microsoft.com/office/drawing/2014/main" id="{B1387932-BFA3-B2FB-2F0F-0A2D42AE5A8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69" y="2561"/>
                <a:ext cx="235" cy="547"/>
              </a:xfrm>
              <a:prstGeom prst="ellipse">
                <a:avLst/>
              </a:prstGeom>
              <a:gradFill rotWithShape="0">
                <a:gsLst>
                  <a:gs pos="0">
                    <a:srgbClr val="9900CC"/>
                  </a:gs>
                  <a:gs pos="100000">
                    <a:srgbClr val="B443D9"/>
                  </a:gs>
                </a:gsLst>
                <a:lin ang="5400000" scaled="1"/>
              </a:gradFill>
              <a:ln w="9525">
                <a:round/>
                <a:headEnd/>
                <a:tailEnd/>
              </a:ln>
              <a:scene3d>
                <a:camera prst="legacyObliqueLeft"/>
                <a:lightRig rig="legacyFlat3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9900CC"/>
                </a:extrusionClr>
                <a:contourClr>
                  <a:srgbClr val="9900CC"/>
                </a:contourClr>
              </a:sp3d>
            </p:spPr>
            <p:txBody>
              <a:bodyPr wrap="none" anchor="ctr">
                <a:flatTx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None/>
                </a:pPr>
                <a:endParaRPr lang="zh-CN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23577" name="AutoShape 18">
                <a:extLst>
                  <a:ext uri="{FF2B5EF4-FFF2-40B4-BE49-F238E27FC236}">
                    <a16:creationId xmlns:a16="http://schemas.microsoft.com/office/drawing/2014/main" id="{500C2F1B-65FB-E82F-42B5-127C9A67D6E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377830">
                <a:off x="2710" y="2376"/>
                <a:ext cx="192" cy="912"/>
              </a:xfrm>
              <a:prstGeom prst="can">
                <a:avLst>
                  <a:gd name="adj" fmla="val 47984"/>
                </a:avLst>
              </a:prstGeom>
              <a:solidFill>
                <a:schemeClr val="accent1"/>
              </a:solidFill>
              <a:ln w="28575">
                <a:solidFill>
                  <a:srgbClr val="006666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None/>
                </a:pPr>
                <a:endParaRPr lang="zh-CN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23578" name="Oval 19">
                <a:extLst>
                  <a:ext uri="{FF2B5EF4-FFF2-40B4-BE49-F238E27FC236}">
                    <a16:creationId xmlns:a16="http://schemas.microsoft.com/office/drawing/2014/main" id="{4973207D-DC54-97D0-67B5-301573BE747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12" y="2352"/>
                <a:ext cx="353" cy="957"/>
              </a:xfrm>
              <a:prstGeom prst="ellipse">
                <a:avLst/>
              </a:prstGeom>
              <a:gradFill rotWithShape="0">
                <a:gsLst>
                  <a:gs pos="0">
                    <a:srgbClr val="FF3399"/>
                  </a:gs>
                  <a:gs pos="25000">
                    <a:srgbClr val="FF6633"/>
                  </a:gs>
                  <a:gs pos="50000">
                    <a:srgbClr val="FFFF00"/>
                  </a:gs>
                  <a:gs pos="75000">
                    <a:srgbClr val="01A78F"/>
                  </a:gs>
                  <a:gs pos="100000">
                    <a:srgbClr val="3366FF"/>
                  </a:gs>
                </a:gsLst>
                <a:lin ang="5400000" scaled="1"/>
              </a:gradFill>
              <a:ln w="9525">
                <a:round/>
                <a:headEnd/>
                <a:tailEnd/>
              </a:ln>
              <a:scene3d>
                <a:camera prst="legacyObliqueLeft">
                  <a:rot lat="0" lon="21299984" rev="0"/>
                </a:camera>
                <a:lightRig rig="legacyFlat3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FF3399"/>
                </a:extrusionClr>
                <a:contourClr>
                  <a:srgbClr val="FF3399"/>
                </a:contourClr>
              </a:sp3d>
            </p:spPr>
            <p:txBody>
              <a:bodyPr wrap="none" anchor="ctr">
                <a:flatTx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None/>
                </a:pPr>
                <a:endParaRPr lang="zh-CN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23579" name="AutoShape 20">
                <a:extLst>
                  <a:ext uri="{FF2B5EF4-FFF2-40B4-BE49-F238E27FC236}">
                    <a16:creationId xmlns:a16="http://schemas.microsoft.com/office/drawing/2014/main" id="{3DB28D95-ED96-EE92-F7E1-5FA54F936DB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377830">
                <a:off x="3816" y="2376"/>
                <a:ext cx="192" cy="912"/>
              </a:xfrm>
              <a:prstGeom prst="can">
                <a:avLst>
                  <a:gd name="adj" fmla="val 47984"/>
                </a:avLst>
              </a:prstGeom>
              <a:solidFill>
                <a:schemeClr val="accent1"/>
              </a:solidFill>
              <a:ln w="28575">
                <a:solidFill>
                  <a:srgbClr val="006666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None/>
                </a:pPr>
                <a:endParaRPr lang="zh-CN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23580" name="Oval 21">
                <a:extLst>
                  <a:ext uri="{FF2B5EF4-FFF2-40B4-BE49-F238E27FC236}">
                    <a16:creationId xmlns:a16="http://schemas.microsoft.com/office/drawing/2014/main" id="{D7D55AD7-E53D-1D26-D194-D174DBF1200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68" y="2592"/>
                <a:ext cx="235" cy="547"/>
              </a:xfrm>
              <a:prstGeom prst="ellipse">
                <a:avLst/>
              </a:prstGeom>
              <a:gradFill rotWithShape="0">
                <a:gsLst>
                  <a:gs pos="0">
                    <a:srgbClr val="9900CC"/>
                  </a:gs>
                  <a:gs pos="100000">
                    <a:srgbClr val="B443D9"/>
                  </a:gs>
                </a:gsLst>
                <a:lin ang="5400000" scaled="1"/>
              </a:gradFill>
              <a:ln w="9525">
                <a:round/>
                <a:headEnd/>
                <a:tailEnd/>
              </a:ln>
              <a:scene3d>
                <a:camera prst="legacyObliqueLeft"/>
                <a:lightRig rig="legacyFlat3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9900CC"/>
                </a:extrusionClr>
                <a:contourClr>
                  <a:srgbClr val="9900CC"/>
                </a:contourClr>
              </a:sp3d>
            </p:spPr>
            <p:txBody>
              <a:bodyPr wrap="none" anchor="ctr">
                <a:flatTx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None/>
                </a:pPr>
                <a:endParaRPr lang="zh-CN" altLang="en-US" sz="180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23560" name="Arc 22">
              <a:extLst>
                <a:ext uri="{FF2B5EF4-FFF2-40B4-BE49-F238E27FC236}">
                  <a16:creationId xmlns:a16="http://schemas.microsoft.com/office/drawing/2014/main" id="{21BA2888-895B-F7AC-9C38-256880767BFE}"/>
                </a:ext>
              </a:extLst>
            </p:cNvPr>
            <p:cNvSpPr>
              <a:spLocks/>
            </p:cNvSpPr>
            <p:nvPr/>
          </p:nvSpPr>
          <p:spPr bwMode="auto">
            <a:xfrm rot="16670643" flipH="1">
              <a:off x="2875" y="2272"/>
              <a:ext cx="703" cy="213"/>
            </a:xfrm>
            <a:custGeom>
              <a:avLst/>
              <a:gdLst>
                <a:gd name="T0" fmla="*/ 0 w 37569"/>
                <a:gd name="T1" fmla="*/ 0 h 21600"/>
                <a:gd name="T2" fmla="*/ 0 w 37569"/>
                <a:gd name="T3" fmla="*/ 0 h 21600"/>
                <a:gd name="T4" fmla="*/ 0 w 37569"/>
                <a:gd name="T5" fmla="*/ 0 h 21600"/>
                <a:gd name="T6" fmla="*/ 0 60000 65536"/>
                <a:gd name="T7" fmla="*/ 0 60000 65536"/>
                <a:gd name="T8" fmla="*/ 0 60000 65536"/>
                <a:gd name="T9" fmla="*/ 0 w 37569"/>
                <a:gd name="T10" fmla="*/ 0 h 21600"/>
                <a:gd name="T11" fmla="*/ 37569 w 37569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7569" h="21600" fill="none" extrusionOk="0">
                  <a:moveTo>
                    <a:pt x="-1" y="13052"/>
                  </a:moveTo>
                  <a:cubicBezTo>
                    <a:pt x="3412" y="5131"/>
                    <a:pt x="11211" y="-1"/>
                    <a:pt x="19837" y="0"/>
                  </a:cubicBezTo>
                  <a:cubicBezTo>
                    <a:pt x="26908" y="0"/>
                    <a:pt x="33531" y="3461"/>
                    <a:pt x="37569" y="9265"/>
                  </a:cubicBezTo>
                </a:path>
                <a:path w="37569" h="21600" stroke="0" extrusionOk="0">
                  <a:moveTo>
                    <a:pt x="-1" y="13052"/>
                  </a:moveTo>
                  <a:cubicBezTo>
                    <a:pt x="3412" y="5131"/>
                    <a:pt x="11211" y="-1"/>
                    <a:pt x="19837" y="0"/>
                  </a:cubicBezTo>
                  <a:cubicBezTo>
                    <a:pt x="26908" y="0"/>
                    <a:pt x="33531" y="3461"/>
                    <a:pt x="37569" y="9265"/>
                  </a:cubicBezTo>
                  <a:lnTo>
                    <a:pt x="19837" y="21600"/>
                  </a:lnTo>
                  <a:lnTo>
                    <a:pt x="-1" y="13052"/>
                  </a:lnTo>
                  <a:close/>
                </a:path>
              </a:pathLst>
            </a:custGeom>
            <a:noFill/>
            <a:ln w="38100">
              <a:solidFill>
                <a:srgbClr val="FF3300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3561" name="Arc 23">
              <a:extLst>
                <a:ext uri="{FF2B5EF4-FFF2-40B4-BE49-F238E27FC236}">
                  <a16:creationId xmlns:a16="http://schemas.microsoft.com/office/drawing/2014/main" id="{76801E3F-A9D4-C199-66F9-E7300BFCA6EF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1152" y="2335"/>
              <a:ext cx="116" cy="308"/>
            </a:xfrm>
            <a:custGeom>
              <a:avLst/>
              <a:gdLst>
                <a:gd name="T0" fmla="*/ 0 w 27050"/>
                <a:gd name="T1" fmla="*/ 0 h 21600"/>
                <a:gd name="T2" fmla="*/ 0 w 27050"/>
                <a:gd name="T3" fmla="*/ 0 h 21600"/>
                <a:gd name="T4" fmla="*/ 0 w 27050"/>
                <a:gd name="T5" fmla="*/ 0 h 21600"/>
                <a:gd name="T6" fmla="*/ 0 60000 65536"/>
                <a:gd name="T7" fmla="*/ 0 60000 65536"/>
                <a:gd name="T8" fmla="*/ 0 60000 65536"/>
                <a:gd name="T9" fmla="*/ 0 w 27050"/>
                <a:gd name="T10" fmla="*/ 0 h 21600"/>
                <a:gd name="T11" fmla="*/ 27050 w 2705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7050" h="21600" fill="none" extrusionOk="0">
                  <a:moveTo>
                    <a:pt x="-1" y="698"/>
                  </a:moveTo>
                  <a:cubicBezTo>
                    <a:pt x="1779" y="234"/>
                    <a:pt x="3610" y="-1"/>
                    <a:pt x="5450" y="0"/>
                  </a:cubicBezTo>
                  <a:cubicBezTo>
                    <a:pt x="17379" y="0"/>
                    <a:pt x="27050" y="9670"/>
                    <a:pt x="27050" y="21600"/>
                  </a:cubicBezTo>
                </a:path>
                <a:path w="27050" h="21600" stroke="0" extrusionOk="0">
                  <a:moveTo>
                    <a:pt x="-1" y="698"/>
                  </a:moveTo>
                  <a:cubicBezTo>
                    <a:pt x="1779" y="234"/>
                    <a:pt x="3610" y="-1"/>
                    <a:pt x="5450" y="0"/>
                  </a:cubicBezTo>
                  <a:cubicBezTo>
                    <a:pt x="17379" y="0"/>
                    <a:pt x="27050" y="9670"/>
                    <a:pt x="27050" y="21600"/>
                  </a:cubicBezTo>
                  <a:lnTo>
                    <a:pt x="5450" y="21600"/>
                  </a:lnTo>
                  <a:lnTo>
                    <a:pt x="-1" y="698"/>
                  </a:lnTo>
                  <a:close/>
                </a:path>
              </a:pathLst>
            </a:custGeom>
            <a:noFill/>
            <a:ln w="38100">
              <a:solidFill>
                <a:srgbClr val="FF33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3562" name="Text Box 24">
              <a:extLst>
                <a:ext uri="{FF2B5EF4-FFF2-40B4-BE49-F238E27FC236}">
                  <a16:creationId xmlns:a16="http://schemas.microsoft.com/office/drawing/2014/main" id="{F2284637-113D-DFE0-5B5B-36DB6767B81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10" y="3038"/>
              <a:ext cx="41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50000"/>
                </a:spcBef>
                <a:spcAft>
                  <a:spcPct val="0"/>
                </a:spcAft>
                <a:buClrTx/>
                <a:buSzTx/>
                <a:buNone/>
              </a:pPr>
              <a:r>
                <a:rPr kumimoji="1" lang="en-US" altLang="zh-CN" sz="1800" b="1" i="1">
                  <a:solidFill>
                    <a:srgbClr val="333399"/>
                  </a:solidFill>
                  <a:latin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3563" name="Text Box 25">
              <a:extLst>
                <a:ext uri="{FF2B5EF4-FFF2-40B4-BE49-F238E27FC236}">
                  <a16:creationId xmlns:a16="http://schemas.microsoft.com/office/drawing/2014/main" id="{78BCBFBA-47F3-FBD3-D525-A599077404C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70" y="2863"/>
              <a:ext cx="411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50000"/>
                </a:spcBef>
                <a:spcAft>
                  <a:spcPct val="0"/>
                </a:spcAft>
                <a:buClrTx/>
                <a:buSzTx/>
                <a:buNone/>
              </a:pPr>
              <a:r>
                <a:rPr kumimoji="1" lang="en-US" altLang="zh-CN" sz="1800" b="1" i="1">
                  <a:solidFill>
                    <a:srgbClr val="333399"/>
                  </a:solidFill>
                  <a:latin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3564" name="Text Box 26">
              <a:extLst>
                <a:ext uri="{FF2B5EF4-FFF2-40B4-BE49-F238E27FC236}">
                  <a16:creationId xmlns:a16="http://schemas.microsoft.com/office/drawing/2014/main" id="{AE5090F3-4837-7564-28E6-D60BAB1369C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52" y="2863"/>
              <a:ext cx="411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50000"/>
                </a:spcBef>
                <a:spcAft>
                  <a:spcPct val="0"/>
                </a:spcAft>
                <a:buClrTx/>
                <a:buSzTx/>
                <a:buNone/>
              </a:pPr>
              <a:r>
                <a:rPr kumimoji="1" lang="en-US" altLang="zh-CN" sz="1800" b="1" i="1">
                  <a:solidFill>
                    <a:srgbClr val="333399"/>
                  </a:solidFill>
                  <a:latin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3565" name="Text Box 27">
              <a:extLst>
                <a:ext uri="{FF2B5EF4-FFF2-40B4-BE49-F238E27FC236}">
                  <a16:creationId xmlns:a16="http://schemas.microsoft.com/office/drawing/2014/main" id="{5B856717-26DA-7C59-00B4-02532AFE8CA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68" y="2923"/>
              <a:ext cx="352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50000"/>
                </a:spcBef>
                <a:spcAft>
                  <a:spcPct val="0"/>
                </a:spcAft>
                <a:buClrTx/>
                <a:buSzTx/>
                <a:buNone/>
              </a:pPr>
              <a:r>
                <a:rPr kumimoji="1" lang="en-US" altLang="zh-CN" sz="1800" b="1" i="1">
                  <a:solidFill>
                    <a:srgbClr val="333399"/>
                  </a:solidFill>
                  <a:latin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3566" name="Text Box 28">
              <a:extLst>
                <a:ext uri="{FF2B5EF4-FFF2-40B4-BE49-F238E27FC236}">
                  <a16:creationId xmlns:a16="http://schemas.microsoft.com/office/drawing/2014/main" id="{22047EC6-BB5B-4115-5600-8494122153A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28" y="1763"/>
              <a:ext cx="41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50000"/>
                </a:spcBef>
                <a:spcAft>
                  <a:spcPct val="0"/>
                </a:spcAft>
                <a:buClrTx/>
                <a:buSzTx/>
                <a:buNone/>
              </a:pPr>
              <a:r>
                <a:rPr kumimoji="1" lang="en-US" altLang="zh-CN" sz="2400" b="1" i="1">
                  <a:solidFill>
                    <a:srgbClr val="333399"/>
                  </a:solidFill>
                  <a:latin typeface="Times New Roman" panose="02020603050405020304" pitchFamily="18" charset="0"/>
                </a:rPr>
                <a:t>P</a:t>
              </a:r>
              <a:r>
                <a:rPr kumimoji="1" lang="en-US" altLang="zh-CN" sz="1600" b="1" i="1">
                  <a:solidFill>
                    <a:srgbClr val="333399"/>
                  </a:solidFill>
                  <a:latin typeface="Times New Roman" panose="02020603050405020304" pitchFamily="18" charset="0"/>
                </a:rPr>
                <a:t>1</a:t>
              </a:r>
              <a:endParaRPr kumimoji="1" lang="en-US" altLang="zh-CN" sz="1800" b="1" i="1">
                <a:solidFill>
                  <a:srgbClr val="333399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23567" name="Text Box 29">
              <a:extLst>
                <a:ext uri="{FF2B5EF4-FFF2-40B4-BE49-F238E27FC236}">
                  <a16:creationId xmlns:a16="http://schemas.microsoft.com/office/drawing/2014/main" id="{059761D6-0112-5A67-BE98-3C233C94359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11" y="2074"/>
              <a:ext cx="529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50000"/>
                </a:spcBef>
                <a:spcAft>
                  <a:spcPct val="0"/>
                </a:spcAft>
                <a:buClrTx/>
                <a:buSzTx/>
                <a:buNone/>
              </a:pPr>
              <a:r>
                <a:rPr kumimoji="1" lang="en-US" altLang="zh-CN" sz="2400" b="1" i="1">
                  <a:solidFill>
                    <a:srgbClr val="333399"/>
                  </a:solidFill>
                  <a:latin typeface="Times New Roman" panose="02020603050405020304" pitchFamily="18" charset="0"/>
                </a:rPr>
                <a:t>P</a:t>
              </a:r>
              <a:r>
                <a:rPr kumimoji="1" lang="en-US" altLang="zh-CN" sz="1800" b="1" i="1">
                  <a:solidFill>
                    <a:srgbClr val="333399"/>
                  </a:solidFill>
                  <a:latin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23568" name="Text Box 30">
              <a:extLst>
                <a:ext uri="{FF2B5EF4-FFF2-40B4-BE49-F238E27FC236}">
                  <a16:creationId xmlns:a16="http://schemas.microsoft.com/office/drawing/2014/main" id="{7260DFDB-E2D7-BE02-7C47-518EBBBB609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11" y="2027"/>
              <a:ext cx="470" cy="2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50000"/>
                </a:spcBef>
                <a:spcAft>
                  <a:spcPct val="0"/>
                </a:spcAft>
                <a:buClrTx/>
                <a:buSzTx/>
                <a:buNone/>
              </a:pPr>
              <a:r>
                <a:rPr kumimoji="1" lang="en-US" altLang="zh-CN" sz="2400" b="1" i="1">
                  <a:solidFill>
                    <a:srgbClr val="333399"/>
                  </a:solidFill>
                  <a:latin typeface="Times New Roman" panose="02020603050405020304" pitchFamily="18" charset="0"/>
                </a:rPr>
                <a:t>P</a:t>
              </a:r>
              <a:r>
                <a:rPr kumimoji="1" lang="en-US" altLang="zh-CN" sz="1600" b="1" i="1">
                  <a:solidFill>
                    <a:srgbClr val="333399"/>
                  </a:solidFill>
                  <a:latin typeface="Times New Roman" panose="02020603050405020304" pitchFamily="18" charset="0"/>
                </a:rPr>
                <a:t>4</a:t>
              </a:r>
              <a:endParaRPr kumimoji="1" lang="en-US" altLang="zh-CN" sz="1800" b="1" i="1">
                <a:solidFill>
                  <a:srgbClr val="333399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23569" name="Text Box 31">
              <a:extLst>
                <a:ext uri="{FF2B5EF4-FFF2-40B4-BE49-F238E27FC236}">
                  <a16:creationId xmlns:a16="http://schemas.microsoft.com/office/drawing/2014/main" id="{A7C300D4-4DF8-B648-4E6B-809C407AE4C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45" y="2027"/>
              <a:ext cx="412" cy="2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50000"/>
                </a:spcBef>
                <a:spcAft>
                  <a:spcPct val="0"/>
                </a:spcAft>
                <a:buClrTx/>
                <a:buSzTx/>
                <a:buNone/>
              </a:pPr>
              <a:r>
                <a:rPr kumimoji="1" lang="en-US" altLang="zh-CN" sz="2400" b="1" i="1">
                  <a:solidFill>
                    <a:srgbClr val="333399"/>
                  </a:solidFill>
                  <a:latin typeface="Times New Roman" panose="02020603050405020304" pitchFamily="18" charset="0"/>
                </a:rPr>
                <a:t>P</a:t>
              </a:r>
              <a:r>
                <a:rPr kumimoji="1" lang="en-US" altLang="zh-CN" sz="1600" b="1" i="1">
                  <a:solidFill>
                    <a:srgbClr val="333399"/>
                  </a:solidFill>
                  <a:latin typeface="Times New Roman" panose="02020603050405020304" pitchFamily="18" charset="0"/>
                </a:rPr>
                <a:t>3</a:t>
              </a:r>
              <a:endParaRPr kumimoji="1" lang="en-US" altLang="zh-CN" sz="1800" b="1" i="1">
                <a:solidFill>
                  <a:srgbClr val="333399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23570" name="Text Box 32">
              <a:extLst>
                <a:ext uri="{FF2B5EF4-FFF2-40B4-BE49-F238E27FC236}">
                  <a16:creationId xmlns:a16="http://schemas.microsoft.com/office/drawing/2014/main" id="{BFBA3C88-C3BC-0A65-87BB-B5325022FF2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57" y="2160"/>
              <a:ext cx="294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50000"/>
                </a:spcBef>
                <a:spcAft>
                  <a:spcPct val="0"/>
                </a:spcAft>
                <a:buClrTx/>
                <a:buSzTx/>
                <a:buNone/>
              </a:pPr>
              <a:r>
                <a:rPr kumimoji="1" lang="en-US" altLang="zh-CN" sz="2000" b="1" i="1">
                  <a:solidFill>
                    <a:srgbClr val="333399"/>
                  </a:solidFill>
                  <a:latin typeface="Times New Roman" panose="02020603050405020304" pitchFamily="18" charset="0"/>
                </a:rPr>
                <a:t>n</a:t>
              </a:r>
              <a:endParaRPr kumimoji="1" lang="en-US" altLang="zh-CN" sz="1600" b="1" i="1">
                <a:solidFill>
                  <a:srgbClr val="333399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23571" name="Arc 33">
              <a:extLst>
                <a:ext uri="{FF2B5EF4-FFF2-40B4-BE49-F238E27FC236}">
                  <a16:creationId xmlns:a16="http://schemas.microsoft.com/office/drawing/2014/main" id="{30BBEB8A-EC64-EE8C-EC52-19ACF19C2239}"/>
                </a:ext>
              </a:extLst>
            </p:cNvPr>
            <p:cNvSpPr>
              <a:spLocks/>
            </p:cNvSpPr>
            <p:nvPr/>
          </p:nvSpPr>
          <p:spPr bwMode="auto">
            <a:xfrm rot="3787183" flipV="1">
              <a:off x="3665" y="2399"/>
              <a:ext cx="339" cy="389"/>
            </a:xfrm>
            <a:custGeom>
              <a:avLst/>
              <a:gdLst>
                <a:gd name="T0" fmla="*/ 0 w 43200"/>
                <a:gd name="T1" fmla="*/ 0 h 42312"/>
                <a:gd name="T2" fmla="*/ 0 w 43200"/>
                <a:gd name="T3" fmla="*/ 0 h 42312"/>
                <a:gd name="T4" fmla="*/ 0 w 43200"/>
                <a:gd name="T5" fmla="*/ 0 h 42312"/>
                <a:gd name="T6" fmla="*/ 0 60000 65536"/>
                <a:gd name="T7" fmla="*/ 0 60000 65536"/>
                <a:gd name="T8" fmla="*/ 0 60000 65536"/>
                <a:gd name="T9" fmla="*/ 0 w 43200"/>
                <a:gd name="T10" fmla="*/ 0 h 42312"/>
                <a:gd name="T11" fmla="*/ 43200 w 43200"/>
                <a:gd name="T12" fmla="*/ 42312 h 4231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00" h="42312" fill="none" extrusionOk="0">
                  <a:moveTo>
                    <a:pt x="15469" y="42311"/>
                  </a:moveTo>
                  <a:cubicBezTo>
                    <a:pt x="6294" y="39595"/>
                    <a:pt x="0" y="31168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553"/>
                    <a:pt x="43136" y="23506"/>
                    <a:pt x="43010" y="24451"/>
                  </a:cubicBezTo>
                </a:path>
                <a:path w="43200" h="42312" stroke="0" extrusionOk="0">
                  <a:moveTo>
                    <a:pt x="15469" y="42311"/>
                  </a:moveTo>
                  <a:cubicBezTo>
                    <a:pt x="6294" y="39595"/>
                    <a:pt x="0" y="31168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553"/>
                    <a:pt x="43136" y="23506"/>
                    <a:pt x="43010" y="24451"/>
                  </a:cubicBezTo>
                  <a:lnTo>
                    <a:pt x="21600" y="21600"/>
                  </a:lnTo>
                  <a:lnTo>
                    <a:pt x="15469" y="42311"/>
                  </a:lnTo>
                  <a:close/>
                </a:path>
              </a:pathLst>
            </a:custGeom>
            <a:noFill/>
            <a:ln w="38100">
              <a:solidFill>
                <a:schemeClr val="accent2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3572" name="Arc 34">
              <a:extLst>
                <a:ext uri="{FF2B5EF4-FFF2-40B4-BE49-F238E27FC236}">
                  <a16:creationId xmlns:a16="http://schemas.microsoft.com/office/drawing/2014/main" id="{0AFB7B07-8368-72B6-EF81-550DB9314486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176" y="2319"/>
              <a:ext cx="116" cy="307"/>
            </a:xfrm>
            <a:custGeom>
              <a:avLst/>
              <a:gdLst>
                <a:gd name="T0" fmla="*/ 0 w 27050"/>
                <a:gd name="T1" fmla="*/ 0 h 21600"/>
                <a:gd name="T2" fmla="*/ 0 w 27050"/>
                <a:gd name="T3" fmla="*/ 0 h 21600"/>
                <a:gd name="T4" fmla="*/ 0 w 27050"/>
                <a:gd name="T5" fmla="*/ 0 h 21600"/>
                <a:gd name="T6" fmla="*/ 0 60000 65536"/>
                <a:gd name="T7" fmla="*/ 0 60000 65536"/>
                <a:gd name="T8" fmla="*/ 0 60000 65536"/>
                <a:gd name="T9" fmla="*/ 0 w 27050"/>
                <a:gd name="T10" fmla="*/ 0 h 21600"/>
                <a:gd name="T11" fmla="*/ 27050 w 2705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7050" h="21600" fill="none" extrusionOk="0">
                  <a:moveTo>
                    <a:pt x="-1" y="698"/>
                  </a:moveTo>
                  <a:cubicBezTo>
                    <a:pt x="1779" y="234"/>
                    <a:pt x="3610" y="-1"/>
                    <a:pt x="5450" y="0"/>
                  </a:cubicBezTo>
                  <a:cubicBezTo>
                    <a:pt x="17379" y="0"/>
                    <a:pt x="27050" y="9670"/>
                    <a:pt x="27050" y="21600"/>
                  </a:cubicBezTo>
                </a:path>
                <a:path w="27050" h="21600" stroke="0" extrusionOk="0">
                  <a:moveTo>
                    <a:pt x="-1" y="698"/>
                  </a:moveTo>
                  <a:cubicBezTo>
                    <a:pt x="1779" y="234"/>
                    <a:pt x="3610" y="-1"/>
                    <a:pt x="5450" y="0"/>
                  </a:cubicBezTo>
                  <a:cubicBezTo>
                    <a:pt x="17379" y="0"/>
                    <a:pt x="27050" y="9670"/>
                    <a:pt x="27050" y="21600"/>
                  </a:cubicBezTo>
                  <a:lnTo>
                    <a:pt x="5450" y="21600"/>
                  </a:lnTo>
                  <a:lnTo>
                    <a:pt x="-1" y="698"/>
                  </a:lnTo>
                  <a:close/>
                </a:path>
              </a:pathLst>
            </a:custGeom>
            <a:noFill/>
            <a:ln w="38100">
              <a:solidFill>
                <a:srgbClr val="FF33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3573" name="Arc 35">
              <a:extLst>
                <a:ext uri="{FF2B5EF4-FFF2-40B4-BE49-F238E27FC236}">
                  <a16:creationId xmlns:a16="http://schemas.microsoft.com/office/drawing/2014/main" id="{3757AEFA-FA08-2EEB-4CAF-A3BF0E92149E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2064" y="2272"/>
              <a:ext cx="117" cy="308"/>
            </a:xfrm>
            <a:custGeom>
              <a:avLst/>
              <a:gdLst>
                <a:gd name="T0" fmla="*/ 0 w 27050"/>
                <a:gd name="T1" fmla="*/ 0 h 21600"/>
                <a:gd name="T2" fmla="*/ 0 w 27050"/>
                <a:gd name="T3" fmla="*/ 0 h 21600"/>
                <a:gd name="T4" fmla="*/ 0 w 27050"/>
                <a:gd name="T5" fmla="*/ 0 h 21600"/>
                <a:gd name="T6" fmla="*/ 0 60000 65536"/>
                <a:gd name="T7" fmla="*/ 0 60000 65536"/>
                <a:gd name="T8" fmla="*/ 0 60000 65536"/>
                <a:gd name="T9" fmla="*/ 0 w 27050"/>
                <a:gd name="T10" fmla="*/ 0 h 21600"/>
                <a:gd name="T11" fmla="*/ 27050 w 2705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7050" h="21600" fill="none" extrusionOk="0">
                  <a:moveTo>
                    <a:pt x="-1" y="698"/>
                  </a:moveTo>
                  <a:cubicBezTo>
                    <a:pt x="1779" y="234"/>
                    <a:pt x="3610" y="-1"/>
                    <a:pt x="5450" y="0"/>
                  </a:cubicBezTo>
                  <a:cubicBezTo>
                    <a:pt x="17379" y="0"/>
                    <a:pt x="27050" y="9670"/>
                    <a:pt x="27050" y="21600"/>
                  </a:cubicBezTo>
                </a:path>
                <a:path w="27050" h="21600" stroke="0" extrusionOk="0">
                  <a:moveTo>
                    <a:pt x="-1" y="698"/>
                  </a:moveTo>
                  <a:cubicBezTo>
                    <a:pt x="1779" y="234"/>
                    <a:pt x="3610" y="-1"/>
                    <a:pt x="5450" y="0"/>
                  </a:cubicBezTo>
                  <a:cubicBezTo>
                    <a:pt x="17379" y="0"/>
                    <a:pt x="27050" y="9670"/>
                    <a:pt x="27050" y="21600"/>
                  </a:cubicBezTo>
                  <a:lnTo>
                    <a:pt x="5450" y="21600"/>
                  </a:lnTo>
                  <a:lnTo>
                    <a:pt x="-1" y="698"/>
                  </a:lnTo>
                  <a:close/>
                </a:path>
              </a:pathLst>
            </a:custGeom>
            <a:noFill/>
            <a:ln w="38100">
              <a:solidFill>
                <a:srgbClr val="FF33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20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120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120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120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12" grpId="0" animBg="1" autoUpdateAnimBg="0"/>
    </p:bldLst>
  </p:timing>
</p:sld>
</file>

<file path=ppt/theme/theme1.xml><?xml version="1.0" encoding="utf-8"?>
<a:theme xmlns:a="http://schemas.openxmlformats.org/drawingml/2006/main" name="1_Blends">
  <a:themeElements>
    <a:clrScheme name="1_Blends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1_Blends">
      <a:majorFont>
        <a:latin typeface="Tahoma"/>
        <a:ea typeface="宋体"/>
        <a:cs typeface=""/>
      </a:majorFont>
      <a:minorFont>
        <a:latin typeface="Tahoma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ends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ends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ends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543</Words>
  <Application>Microsoft Office PowerPoint</Application>
  <PresentationFormat>宽屏</PresentationFormat>
  <Paragraphs>152</Paragraphs>
  <Slides>17</Slides>
  <Notes>1</Notes>
  <HiddenSlides>0</HiddenSlides>
  <MMClips>0</MMClips>
  <ScaleCrop>false</ScaleCrop>
  <HeadingPairs>
    <vt:vector size="8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3</vt:i4>
      </vt:variant>
      <vt:variant>
        <vt:lpstr>幻灯片标题</vt:lpstr>
      </vt:variant>
      <vt:variant>
        <vt:i4>17</vt:i4>
      </vt:variant>
    </vt:vector>
  </HeadingPairs>
  <TitlesOfParts>
    <vt:vector size="29" baseType="lpstr">
      <vt:lpstr>等线</vt:lpstr>
      <vt:lpstr>黑体</vt:lpstr>
      <vt:lpstr>楷体_GB2312</vt:lpstr>
      <vt:lpstr>宋体</vt:lpstr>
      <vt:lpstr>Arial</vt:lpstr>
      <vt:lpstr>Tahoma</vt:lpstr>
      <vt:lpstr>Times New Roman</vt:lpstr>
      <vt:lpstr>Wingdings</vt:lpstr>
      <vt:lpstr>1_Blends</vt:lpstr>
      <vt:lpstr>MathType 6.0 Equation</vt:lpstr>
      <vt:lpstr>Microsoft 公式 3.0</vt:lpstr>
      <vt:lpstr>Microsoft Equation 3.0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峰 沈</dc:creator>
  <cp:lastModifiedBy>峰 沈</cp:lastModifiedBy>
  <cp:revision>1</cp:revision>
  <dcterms:created xsi:type="dcterms:W3CDTF">2025-01-04T09:18:37Z</dcterms:created>
  <dcterms:modified xsi:type="dcterms:W3CDTF">2025-01-04T09:19:29Z</dcterms:modified>
</cp:coreProperties>
</file>