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visionporslivepodcast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21323" y="520700"/>
            <a:ext cx="28359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ustpaste.it/visionporslivepodcast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68134" cy="16281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734" marR="5080" indent="-334645">
              <a:lnSpc>
                <a:spcPct val="105100"/>
              </a:lnSpc>
              <a:spcBef>
                <a:spcPts val="100"/>
              </a:spcBef>
            </a:pPr>
            <a:r>
              <a:rPr dirty="0" sz="2200" spc="-15">
                <a:latin typeface="Arial MT"/>
                <a:cs typeface="Arial MT"/>
              </a:rPr>
              <a:t>Vision </a:t>
            </a:r>
            <a:r>
              <a:rPr dirty="0" sz="2200" spc="-10">
                <a:latin typeface="Arial MT"/>
                <a:cs typeface="Arial MT"/>
              </a:rPr>
              <a:t>Pros Live Podcast </a:t>
            </a:r>
            <a:r>
              <a:rPr dirty="0" sz="2200" spc="-5">
                <a:latin typeface="Arial MT"/>
                <a:cs typeface="Arial MT"/>
              </a:rPr>
              <a:t>by </a:t>
            </a:r>
            <a:r>
              <a:rPr dirty="0" sz="2200" spc="-10">
                <a:latin typeface="Arial MT"/>
                <a:cs typeface="Arial MT"/>
              </a:rPr>
              <a:t>Jackson Calame. What's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your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vision?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tells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all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on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Session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1</a:t>
            </a:r>
            <a:endParaRPr sz="2200">
              <a:latin typeface="Arial MT"/>
              <a:cs typeface="Arial MT"/>
            </a:endParaRPr>
          </a:p>
          <a:p>
            <a:pPr algn="just" marL="12700" marR="619125">
              <a:lnSpc>
                <a:spcPct val="102099"/>
              </a:lnSpc>
              <a:spcBef>
                <a:spcPts val="1545"/>
              </a:spcBef>
            </a:pPr>
            <a:r>
              <a:rPr dirty="0" sz="1500">
                <a:latin typeface="Arial MT"/>
                <a:cs typeface="Arial MT"/>
              </a:rPr>
              <a:t>Mr. </a:t>
            </a:r>
            <a:r>
              <a:rPr dirty="0" sz="1500" spc="35">
                <a:latin typeface="Arial MT"/>
                <a:cs typeface="Arial MT"/>
              </a:rPr>
              <a:t>Richard Blank </a:t>
            </a:r>
            <a:r>
              <a:rPr dirty="0" sz="1500" spc="30">
                <a:latin typeface="Arial MT"/>
                <a:cs typeface="Arial MT"/>
              </a:rPr>
              <a:t>holds </a:t>
            </a:r>
            <a:r>
              <a:rPr dirty="0" sz="1500" spc="15">
                <a:latin typeface="Arial MT"/>
                <a:cs typeface="Arial MT"/>
              </a:rPr>
              <a:t>a </a:t>
            </a:r>
            <a:r>
              <a:rPr dirty="0" sz="1500" spc="35">
                <a:latin typeface="Arial MT"/>
                <a:cs typeface="Arial MT"/>
              </a:rPr>
              <a:t>bachelors degree </a:t>
            </a:r>
            <a:r>
              <a:rPr dirty="0" sz="1500" spc="20">
                <a:latin typeface="Arial MT"/>
                <a:cs typeface="Arial MT"/>
              </a:rPr>
              <a:t>in </a:t>
            </a:r>
            <a:r>
              <a:rPr dirty="0" sz="1500" spc="35">
                <a:latin typeface="Arial MT"/>
                <a:cs typeface="Arial MT"/>
              </a:rPr>
              <a:t>Communication </a:t>
            </a:r>
            <a:r>
              <a:rPr dirty="0" sz="1500" spc="30">
                <a:latin typeface="Arial MT"/>
                <a:cs typeface="Arial MT"/>
              </a:rPr>
              <a:t>and </a:t>
            </a:r>
            <a:r>
              <a:rPr dirty="0" sz="1500" spc="35">
                <a:latin typeface="Arial MT"/>
                <a:cs typeface="Arial MT"/>
              </a:rPr>
              <a:t> Spanish </a:t>
            </a:r>
            <a:r>
              <a:rPr dirty="0" sz="1500" spc="30">
                <a:latin typeface="Arial MT"/>
                <a:cs typeface="Arial MT"/>
              </a:rPr>
              <a:t>from the </a:t>
            </a:r>
            <a:r>
              <a:rPr dirty="0" sz="1500" spc="35">
                <a:latin typeface="Arial MT"/>
                <a:cs typeface="Arial MT"/>
              </a:rPr>
              <a:t>University </a:t>
            </a:r>
            <a:r>
              <a:rPr dirty="0" sz="1500" spc="25">
                <a:latin typeface="Arial MT"/>
                <a:cs typeface="Arial MT"/>
              </a:rPr>
              <a:t>of </a:t>
            </a:r>
            <a:r>
              <a:rPr dirty="0" sz="1500" spc="35">
                <a:latin typeface="Arial MT"/>
                <a:cs typeface="Arial MT"/>
              </a:rPr>
              <a:t>Arizona </a:t>
            </a:r>
            <a:r>
              <a:rPr dirty="0" sz="1500" spc="30">
                <a:latin typeface="Arial MT"/>
                <a:cs typeface="Arial MT"/>
              </a:rPr>
              <a:t>and </a:t>
            </a:r>
            <a:r>
              <a:rPr dirty="0" sz="1500" spc="15">
                <a:latin typeface="Arial MT"/>
                <a:cs typeface="Arial MT"/>
              </a:rPr>
              <a:t>a </a:t>
            </a:r>
            <a:r>
              <a:rPr dirty="0" sz="1500" spc="30">
                <a:latin typeface="Arial MT"/>
                <a:cs typeface="Arial MT"/>
              </a:rPr>
              <a:t>certificate </a:t>
            </a:r>
            <a:r>
              <a:rPr dirty="0" sz="1500" spc="25">
                <a:latin typeface="Arial MT"/>
                <a:cs typeface="Arial MT"/>
              </a:rPr>
              <a:t>of </a:t>
            </a:r>
            <a:r>
              <a:rPr dirty="0" sz="1500" spc="35">
                <a:latin typeface="Arial MT"/>
                <a:cs typeface="Arial MT"/>
              </a:rPr>
              <a:t>language </a:t>
            </a:r>
            <a:r>
              <a:rPr dirty="0" sz="1500" spc="-40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proficiency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from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University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Sevilla,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Spain.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2895600"/>
            <a:ext cx="6715125" cy="1114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4248784"/>
            <a:ext cx="669988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Learn powerful </a:t>
            </a:r>
            <a:r>
              <a:rPr dirty="0" sz="1250" spc="5">
                <a:latin typeface="Arial MT"/>
                <a:cs typeface="Arial MT"/>
              </a:rPr>
              <a:t>wisdom from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awesome </a:t>
            </a:r>
            <a:r>
              <a:rPr dirty="0" sz="1250">
                <a:latin typeface="Arial MT"/>
                <a:cs typeface="Arial MT"/>
              </a:rPr>
              <a:t>visionary leaders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gain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access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growth principles,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resources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 take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" y="4867275"/>
            <a:ext cx="6667499" cy="33623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5925" y="8274050"/>
            <a:ext cx="593598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">
                <a:latin typeface="Arial MT"/>
                <a:cs typeface="Arial MT"/>
              </a:rPr>
              <a:t>Vision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Pros </a:t>
            </a:r>
            <a:r>
              <a:rPr dirty="0" sz="1250">
                <a:latin typeface="Arial MT"/>
                <a:cs typeface="Arial MT"/>
              </a:rPr>
              <a:t>Live Podcast </a:t>
            </a:r>
            <a:r>
              <a:rPr dirty="0" sz="1250" spc="5">
                <a:latin typeface="Arial MT"/>
                <a:cs typeface="Arial MT"/>
              </a:rPr>
              <a:t>.The </a:t>
            </a:r>
            <a:r>
              <a:rPr dirty="0" sz="1250">
                <a:latin typeface="Arial MT"/>
                <a:cs typeface="Arial MT"/>
              </a:rPr>
              <a:t>secret ingredients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success</a:t>
            </a:r>
            <a:r>
              <a:rPr dirty="0" sz="1250" spc="5">
                <a:latin typeface="Arial MT"/>
                <a:cs typeface="Arial MT"/>
              </a:rPr>
              <a:t> are</a:t>
            </a:r>
            <a:r>
              <a:rPr dirty="0" sz="1250">
                <a:latin typeface="Arial MT"/>
                <a:cs typeface="Arial MT"/>
              </a:rPr>
              <a:t>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blind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spots.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8388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492874"/>
            <a:ext cx="65900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>
                <a:latin typeface="Arial MT"/>
                <a:cs typeface="Arial MT"/>
              </a:rPr>
              <a:t> problem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 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 media,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</a:t>
            </a:r>
            <a:r>
              <a:rPr dirty="0" sz="1250" spc="5">
                <a:latin typeface="Arial MT"/>
                <a:cs typeface="Arial MT"/>
              </a:rPr>
              <a:t> are</a:t>
            </a:r>
            <a:r>
              <a:rPr dirty="0" sz="1250">
                <a:latin typeface="Arial MT"/>
                <a:cs typeface="Arial MT"/>
              </a:rPr>
              <a:t> over-simplified</a:t>
            </a:r>
            <a:r>
              <a:rPr dirty="0" sz="1250" spc="5">
                <a:latin typeface="Arial MT"/>
                <a:cs typeface="Arial MT"/>
              </a:rPr>
              <a:t> buzz</a:t>
            </a:r>
            <a:r>
              <a:rPr dirty="0" sz="1250">
                <a:latin typeface="Arial MT"/>
                <a:cs typeface="Arial MT"/>
              </a:rPr>
              <a:t> words.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591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988175"/>
            <a:ext cx="51682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They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ALL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short-term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 growth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hacks.</a:t>
            </a:r>
            <a:r>
              <a:rPr dirty="0" sz="1250" spc="5">
                <a:latin typeface="Arial MT"/>
                <a:cs typeface="Arial MT"/>
              </a:rPr>
              <a:t> Get</a:t>
            </a:r>
            <a:r>
              <a:rPr dirty="0" sz="1250">
                <a:latin typeface="Arial MT"/>
                <a:cs typeface="Arial MT"/>
              </a:rPr>
              <a:t> rich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quick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schemes.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850" y="352425"/>
            <a:ext cx="5400674" cy="4571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906009"/>
            <a:ext cx="64020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Branding, organic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seo,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 ads,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email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 digital,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traditional,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funnel hacking,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automation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empty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handed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depleted.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435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40425"/>
            <a:ext cx="397129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won't </a:t>
            </a:r>
            <a:r>
              <a:rPr dirty="0" sz="1250" spc="5">
                <a:latin typeface="Arial MT"/>
                <a:cs typeface="Arial MT"/>
              </a:rPr>
              <a:t>change</a:t>
            </a:r>
            <a:r>
              <a:rPr dirty="0" sz="1250">
                <a:latin typeface="Arial MT"/>
                <a:cs typeface="Arial MT"/>
              </a:rPr>
              <a:t> with your next contracted "yes man".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5095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92750"/>
            <a:ext cx="582676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Law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Abundance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Law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Harvest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work</a:t>
            </a:r>
            <a:r>
              <a:rPr dirty="0" sz="1250">
                <a:latin typeface="Arial MT"/>
                <a:cs typeface="Arial MT"/>
              </a:rPr>
              <a:t> in your favor though.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600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97574"/>
            <a:ext cx="38347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Especially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when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serving others.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7774" y="352425"/>
            <a:ext cx="5086349" cy="48863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283200"/>
            <a:ext cx="367411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10">
                <a:latin typeface="Arial MT"/>
                <a:cs typeface="Arial MT"/>
              </a:rPr>
              <a:t>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truth?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62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59475"/>
            <a:ext cx="21323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Hard-work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embraced.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79247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8258809"/>
            <a:ext cx="654748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see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 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5400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797550"/>
            <a:ext cx="601154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If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want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impact that helps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>
                <a:latin typeface="Arial MT"/>
                <a:cs typeface="Arial MT"/>
              </a:rPr>
              <a:t> people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 this world, call </a:t>
            </a:r>
            <a:r>
              <a:rPr dirty="0" sz="1250" spc="5">
                <a:latin typeface="Arial MT"/>
                <a:cs typeface="Arial MT"/>
              </a:rPr>
              <a:t>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999" y="352425"/>
            <a:ext cx="6048374" cy="5943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40474"/>
            <a:ext cx="304228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Sustainable revenue growth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10">
                <a:latin typeface="Arial MT"/>
                <a:cs typeface="Arial MT"/>
              </a:rPr>
              <a:t>answer.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352425"/>
            <a:ext cx="5372099" cy="4467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864100"/>
            <a:ext cx="322008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Why?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hype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650" y="5172075"/>
            <a:ext cx="4038599" cy="42481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464675"/>
            <a:ext cx="278257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10">
                <a:latin typeface="Arial MT"/>
                <a:cs typeface="Arial MT"/>
              </a:rPr>
              <a:t>96%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172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515734"/>
            <a:ext cx="1920875" cy="52070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250" spc="-5">
                <a:latin typeface="Arial MT"/>
                <a:cs typeface="Arial MT"/>
              </a:rPr>
              <a:t>Tradition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causes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5">
                <a:latin typeface="Arial MT"/>
                <a:cs typeface="Arial MT"/>
              </a:rPr>
              <a:t>But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aren't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answer.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4768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810885"/>
            <a:ext cx="2821940" cy="539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it's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easy.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816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25184"/>
            <a:ext cx="6450330" cy="103505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 guidance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 organization.</a:t>
            </a:r>
            <a:endParaRPr sz="1250">
              <a:latin typeface="Arial MT"/>
              <a:cs typeface="Arial MT"/>
            </a:endParaRPr>
          </a:p>
          <a:p>
            <a:pPr marL="187325" indent="-175260">
              <a:lnSpc>
                <a:spcPct val="100000"/>
              </a:lnSpc>
              <a:spcBef>
                <a:spcPts val="450"/>
              </a:spcBef>
              <a:buAutoNum type="arabicPeriod"/>
              <a:tabLst>
                <a:tab pos="187960" algn="l"/>
              </a:tabLst>
            </a:pP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customers'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first.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  <a:buAutoNum type="arabicPeriod"/>
              <a:tabLst>
                <a:tab pos="187960" algn="l"/>
              </a:tabLst>
            </a:pPr>
            <a:r>
              <a:rPr dirty="0" sz="1250" spc="-25">
                <a:latin typeface="Arial MT"/>
                <a:cs typeface="Arial MT"/>
              </a:rPr>
              <a:t>Your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“minimum </a:t>
            </a:r>
            <a:r>
              <a:rPr dirty="0" sz="1250">
                <a:latin typeface="Arial MT"/>
                <a:cs typeface="Arial MT"/>
              </a:rPr>
              <a:t>budget” shouldn’t</a:t>
            </a:r>
            <a:r>
              <a:rPr dirty="0" sz="1250" spc="5">
                <a:latin typeface="Arial MT"/>
                <a:cs typeface="Arial MT"/>
              </a:rPr>
              <a:t> be </a:t>
            </a:r>
            <a:r>
              <a:rPr dirty="0" sz="1250">
                <a:latin typeface="Arial MT"/>
                <a:cs typeface="Arial MT"/>
              </a:rPr>
              <a:t>your focus.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Your</a:t>
            </a:r>
            <a:r>
              <a:rPr dirty="0" sz="1250">
                <a:latin typeface="Arial MT"/>
                <a:cs typeface="Arial MT"/>
              </a:rPr>
              <a:t> desired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results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should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because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afterthought.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500" y="352425"/>
            <a:ext cx="3381374" cy="6667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001509"/>
            <a:ext cx="669798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5113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3. </a:t>
            </a:r>
            <a:r>
              <a:rPr dirty="0" sz="1250">
                <a:latin typeface="Arial MT"/>
                <a:cs typeface="Arial MT"/>
              </a:rPr>
              <a:t>Shifting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"catch </a:t>
            </a:r>
            <a:r>
              <a:rPr dirty="0" sz="1250" spc="5">
                <a:latin typeface="Arial MT"/>
                <a:cs typeface="Arial MT"/>
              </a:rPr>
              <a:t>up" </a:t>
            </a:r>
            <a:r>
              <a:rPr dirty="0" sz="1250">
                <a:latin typeface="Arial MT"/>
                <a:cs typeface="Arial MT"/>
              </a:rPr>
              <a:t>culture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"get ahead" </a:t>
            </a:r>
            <a:r>
              <a:rPr dirty="0" sz="1250" spc="5">
                <a:latin typeface="Arial MT"/>
                <a:cs typeface="Arial MT"/>
              </a:rPr>
              <a:t>power house </a:t>
            </a:r>
            <a:r>
              <a:rPr dirty="0" sz="1250">
                <a:latin typeface="Arial MT"/>
                <a:cs typeface="Arial MT"/>
              </a:rPr>
              <a:t>takes </a:t>
            </a:r>
            <a:r>
              <a:rPr dirty="0" sz="1250" spc="5">
                <a:latin typeface="Arial MT"/>
                <a:cs typeface="Arial MT"/>
              </a:rPr>
              <a:t>immense </a:t>
            </a:r>
            <a:r>
              <a:rPr dirty="0" sz="1250">
                <a:latin typeface="Arial MT"/>
                <a:cs typeface="Arial MT"/>
              </a:rPr>
              <a:t>discipline,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teams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enjoy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 spc="5">
                <a:latin typeface="Arial MT"/>
                <a:cs typeface="Arial MT"/>
              </a:rPr>
              <a:t>For</a:t>
            </a:r>
            <a:r>
              <a:rPr dirty="0" sz="1250">
                <a:latin typeface="Arial MT"/>
                <a:cs typeface="Arial MT"/>
              </a:rPr>
              <a:t> lasting success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growth,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consider the</a:t>
            </a:r>
            <a:r>
              <a:rPr dirty="0" sz="1250" spc="5">
                <a:latin typeface="Arial MT"/>
                <a:cs typeface="Arial MT"/>
              </a:rPr>
              <a:t> power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aligning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vision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mission</a:t>
            </a:r>
            <a:r>
              <a:rPr dirty="0" sz="1250" spc="5">
                <a:latin typeface="Arial MT"/>
                <a:cs typeface="Arial MT"/>
              </a:rPr>
              <a:t> so</a:t>
            </a:r>
            <a:r>
              <a:rPr dirty="0" sz="1250">
                <a:latin typeface="Arial MT"/>
                <a:cs typeface="Arial MT"/>
              </a:rPr>
              <a:t> that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department, support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 materials,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processes finally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reflect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envisioned.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52425"/>
            <a:ext cx="5714999" cy="59721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06184"/>
            <a:ext cx="6624320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visionaries fail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>
                <a:latin typeface="Arial MT"/>
                <a:cs typeface="Arial MT"/>
              </a:rPr>
              <a:t> trying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force it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wrong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 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still,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5">
                <a:latin typeface="Arial MT"/>
                <a:cs typeface="Arial MT"/>
              </a:rPr>
              <a:t> you or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team need </a:t>
            </a:r>
            <a:r>
              <a:rPr dirty="0" sz="1250">
                <a:latin typeface="Arial MT"/>
                <a:cs typeface="Arial MT"/>
              </a:rPr>
              <a:t>guidance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meaningful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 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right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8385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72584"/>
            <a:ext cx="6666230" cy="18256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If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5-10</a:t>
            </a:r>
            <a:r>
              <a:rPr dirty="0" sz="1250">
                <a:latin typeface="Arial MT"/>
                <a:cs typeface="Arial MT"/>
              </a:rPr>
              <a:t> 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experience in your field, 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ready for proper support.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mission-centric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passionately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then</a:t>
            </a:r>
            <a:r>
              <a:rPr dirty="0" sz="1250" spc="5">
                <a:latin typeface="Arial MT"/>
                <a:cs typeface="Arial MT"/>
              </a:rPr>
              <a:t> come </a:t>
            </a:r>
            <a:r>
              <a:rPr dirty="0" sz="1250">
                <a:latin typeface="Arial MT"/>
                <a:cs typeface="Arial MT"/>
              </a:rPr>
              <a:t>ready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teach </a:t>
            </a:r>
            <a:r>
              <a:rPr dirty="0" sz="1250" spc="5">
                <a:latin typeface="Arial MT"/>
                <a:cs typeface="Arial MT"/>
              </a:rPr>
              <a:t> 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5">
                <a:latin typeface="Arial MT"/>
                <a:cs typeface="Arial MT"/>
              </a:rPr>
              <a:t>it, </a:t>
            </a:r>
            <a:r>
              <a:rPr dirty="0" sz="1250">
                <a:latin typeface="Arial MT"/>
                <a:cs typeface="Arial MT"/>
              </a:rPr>
              <a:t>too.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show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 </a:t>
            </a:r>
            <a:r>
              <a:rPr dirty="0" sz="1250">
                <a:latin typeface="Arial MT"/>
                <a:cs typeface="Arial MT"/>
              </a:rPr>
              <a:t>ready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dive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 legacies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aren't built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passive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effort.</a:t>
            </a:r>
            <a:endParaRPr sz="1250">
              <a:latin typeface="Arial MT"/>
              <a:cs typeface="Arial MT"/>
            </a:endParaRPr>
          </a:p>
          <a:p>
            <a:pPr marL="12700" marR="1384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 you're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massive impact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building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better future for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world, </a:t>
            </a:r>
            <a:r>
              <a:rPr dirty="0" sz="1250" spc="5">
                <a:latin typeface="Arial MT"/>
                <a:cs typeface="Arial MT"/>
              </a:rPr>
              <a:t>and you </a:t>
            </a:r>
            <a:r>
              <a:rPr dirty="0" sz="1250">
                <a:latin typeface="Arial MT"/>
                <a:cs typeface="Arial MT"/>
              </a:rPr>
              <a:t>value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dedicated </a:t>
            </a:r>
            <a:r>
              <a:rPr dirty="0" sz="1250" spc="5">
                <a:latin typeface="Arial MT"/>
                <a:cs typeface="Arial MT"/>
              </a:rPr>
              <a:t>team members </a:t>
            </a:r>
            <a:r>
              <a:rPr dirty="0" sz="1250">
                <a:latin typeface="Arial MT"/>
                <a:cs typeface="Arial MT"/>
              </a:rPr>
              <a:t>that aren't scared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refine your vision with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look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catching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10934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15434"/>
            <a:ext cx="6539230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 degree in Communication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6177368"/>
            <a:ext cx="6418978" cy="29402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306559"/>
            <a:ext cx="66973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 Senior</a:t>
            </a:r>
            <a:r>
              <a:rPr dirty="0" sz="1250" spc="5">
                <a:latin typeface="Arial MT"/>
                <a:cs typeface="Arial MT"/>
              </a:rPr>
              <a:t> High</a:t>
            </a:r>
            <a:r>
              <a:rPr dirty="0" sz="1250">
                <a:latin typeface="Arial MT"/>
                <a:cs typeface="Arial MT"/>
              </a:rPr>
              <a:t> 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important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4135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914400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600825" cy="1816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190750"/>
            <a:ext cx="6715125" cy="68917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9487534"/>
            <a:ext cx="603123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Jackson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Calame,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Vision</a:t>
            </a:r>
            <a:r>
              <a:rPr dirty="0" sz="1250" spc="5">
                <a:latin typeface="Arial MT"/>
                <a:cs typeface="Arial MT"/>
              </a:rPr>
              <a:t> Pros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>
                <a:latin typeface="Arial MT"/>
                <a:cs typeface="Arial MT"/>
              </a:rPr>
              <a:t>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 </a:t>
            </a:r>
            <a:r>
              <a:rPr dirty="0" sz="1250" spc="5">
                <a:latin typeface="Arial MT"/>
                <a:cs typeface="Arial MT"/>
              </a:rPr>
              <a:t>BPO,</a:t>
            </a:r>
            <a:r>
              <a:rPr dirty="0" sz="1250">
                <a:latin typeface="Arial MT"/>
                <a:cs typeface="Arial MT"/>
              </a:rPr>
              <a:t> Nearshore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2452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B2B,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5">
                <a:latin typeface="Arial MT"/>
                <a:cs typeface="Arial MT"/>
              </a:rPr>
              <a:t> CX, </a:t>
            </a:r>
            <a:r>
              <a:rPr dirty="0" sz="1250">
                <a:latin typeface="Arial MT"/>
                <a:cs typeface="Arial MT"/>
              </a:rPr>
              <a:t>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5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914400"/>
            <a:ext cx="6715125" cy="42481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5144134"/>
            <a:ext cx="6642100" cy="15589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#JacksonCalame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#VisionProsLivePodcast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 #CallCenter #Outsourcing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 #podcastepisode #podcastguest #podcasting #podcastinterview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1905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What's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vision?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Session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1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Vision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Pros </a:t>
            </a:r>
            <a:r>
              <a:rPr dirty="0" sz="1250">
                <a:latin typeface="Arial MT"/>
                <a:cs typeface="Arial MT"/>
              </a:rPr>
              <a:t>Live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5">
                <a:latin typeface="Arial MT"/>
                <a:cs typeface="Arial MT"/>
              </a:rPr>
              <a:t> by </a:t>
            </a:r>
            <a:r>
              <a:rPr dirty="0" sz="1250">
                <a:latin typeface="Arial MT"/>
                <a:cs typeface="Arial MT"/>
              </a:rPr>
              <a:t>Jackson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Calame.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Pros Live Podcast by Jackson Calame. What's your vision? Richard Blank tells all on Session 1</dc:title>
  <dcterms:created xsi:type="dcterms:W3CDTF">2024-11-21T18:49:46Z</dcterms:created>
  <dcterms:modified xsi:type="dcterms:W3CDTF">2024-11-21T18:49:46Z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2024-11-21T00:00:00Z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2024-11-21T00:00:00Z</vt:filetime>
  </property>
</Properties>
</file>