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wedontplay" TargetMode="External"/><Relationship Id="rId3" Type="http://schemas.openxmlformats.org/officeDocument/2006/relationships/hyperlink" Target="https://jpcdn.it/img/1e9923695f6c098ffb60d677e9860636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482bc9d15465cab0676dc51e053289d6.jp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58ad330202c0bdd8fdb75a5f5378711.jpg" TargetMode="External"/><Relationship Id="rId3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9f47e1ba2f28eb60ef31e4a9165babc.jpg" TargetMode="External"/><Relationship Id="rId3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814c67218be744b28de49f58977b368.jpg" TargetMode="External"/><Relationship Id="rId3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38e1a5b8efe5bd4293e81b4e0d659b6.jpg" TargetMode="External"/><Relationship Id="rId3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d31871d51cbf76d19097c8ef2bbe62d.jpg" TargetMode="External"/><Relationship Id="rId3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fc816b4377566a1f1493b4c78d465d1.jpg" TargetMode="External"/><Relationship Id="rId3" Type="http://schemas.openxmlformats.org/officeDocument/2006/relationships/image" Target="../media/image8.jpg"/><Relationship Id="rId4" Type="http://schemas.openxmlformats.org/officeDocument/2006/relationships/hyperlink" Target="https://jpcdn.it/img/4c30fbfcc36137d8edb1993c31fd53aa.jpg" TargetMode="External"/><Relationship Id="rId5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9afac4f3aec9261492355b1a95cd453.jpg" TargetMode="External"/><Relationship Id="rId3" Type="http://schemas.openxmlformats.org/officeDocument/2006/relationships/image" Target="../media/image1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b9d2a31e279d5bb34fc15c950917a715.jpg" TargetMode="External"/><Relationship Id="rId3" Type="http://schemas.openxmlformats.org/officeDocument/2006/relationships/image" Target="../media/image1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541a02beb4327fb6e9d44ea22b8973d2.jpg" TargetMode="External"/><Relationship Id="rId3" Type="http://schemas.openxmlformats.org/officeDocument/2006/relationships/image" Target="../media/image1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ae58d4fe3f3e58e757fdc685a3a1f1c.jpg" TargetMode="External"/><Relationship Id="rId3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860ac50180df63e21a89fdc69846c14.jpg" TargetMode="External"/><Relationship Id="rId3" Type="http://schemas.openxmlformats.org/officeDocument/2006/relationships/image" Target="../media/image1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6e445f82e0219cdf4c91e198ad38c39.jpg" TargetMode="External"/><Relationship Id="rId3" Type="http://schemas.openxmlformats.org/officeDocument/2006/relationships/image" Target="../media/image15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89f0ba52b413d29a9fe007a7aee7e12.jpg" TargetMode="External"/><Relationship Id="rId3" Type="http://schemas.openxmlformats.org/officeDocument/2006/relationships/image" Target="../media/image16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775fb391f12d152c485fc0d554e4fde.jpg" TargetMode="External"/><Relationship Id="rId3" Type="http://schemas.openxmlformats.org/officeDocument/2006/relationships/image" Target="../media/image17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8162d41c2d03796dabf555935b0ad467.jpg" TargetMode="External"/><Relationship Id="rId3" Type="http://schemas.openxmlformats.org/officeDocument/2006/relationships/image" Target="../media/image18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caf23d9643f53649f2de1786851ca2f.jpg" TargetMode="External"/><Relationship Id="rId3" Type="http://schemas.openxmlformats.org/officeDocument/2006/relationships/image" Target="../media/image19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9dc9f7d42e58733a18ce17e38f5af7d.jpg" TargetMode="External"/><Relationship Id="rId3" Type="http://schemas.openxmlformats.org/officeDocument/2006/relationships/image" Target="../media/image20.jpg"/><Relationship Id="rId4" Type="http://schemas.openxmlformats.org/officeDocument/2006/relationships/hyperlink" Target="https://jpcdn.it/img/e86986d53fcd2ac9ee7cb32d766984a4.jpg" TargetMode="External"/><Relationship Id="rId5" Type="http://schemas.openxmlformats.org/officeDocument/2006/relationships/image" Target="../media/image21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dae1283529dbea9ea122ac1683efd3f.jpg" TargetMode="External"/><Relationship Id="rId3" Type="http://schemas.openxmlformats.org/officeDocument/2006/relationships/image" Target="../media/image22.jpg"/><Relationship Id="rId4" Type="http://schemas.openxmlformats.org/officeDocument/2006/relationships/hyperlink" Target="https://jpcdn.it/img/3d2741b1d10b9923b687d30a116fc872.jpg" TargetMode="External"/><Relationship Id="rId5" Type="http://schemas.openxmlformats.org/officeDocument/2006/relationships/image" Target="../media/image23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d13ec1ea699faad5bb74dac10a911a56.jpg" TargetMode="External"/><Relationship Id="rId3" Type="http://schemas.openxmlformats.org/officeDocument/2006/relationships/image" Target="../media/image2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aa8e9749324230ccb9ea1a8e46e7b3d.jpg" TargetMode="External"/><Relationship Id="rId3" Type="http://schemas.openxmlformats.org/officeDocument/2006/relationships/image" Target="../media/image2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44f0ca730ef2aa1105830b0ee23c717.jpg" TargetMode="External"/><Relationship Id="rId3" Type="http://schemas.openxmlformats.org/officeDocument/2006/relationships/image" Target="../media/image26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2e3ff9506a694a034d869b9234502ad.jpg" TargetMode="External"/><Relationship Id="rId3" Type="http://schemas.openxmlformats.org/officeDocument/2006/relationships/image" Target="../media/image27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vZBBJm3L0OI" TargetMode="External"/><Relationship Id="rId3" Type="http://schemas.openxmlformats.org/officeDocument/2006/relationships/image" Target="../media/image28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60004" y="678245"/>
            <a:ext cx="13335" cy="13335"/>
          </a:xfrm>
          <a:custGeom>
            <a:avLst/>
            <a:gdLst/>
            <a:ahLst/>
            <a:cxnLst/>
            <a:rect l="l" t="t" r="r" b="b"/>
            <a:pathLst>
              <a:path w="13334" h="13334">
                <a:moveTo>
                  <a:pt x="13137" y="13137"/>
                </a:moveTo>
                <a:lnTo>
                  <a:pt x="0" y="13137"/>
                </a:lnTo>
                <a:lnTo>
                  <a:pt x="0" y="0"/>
                </a:lnTo>
                <a:lnTo>
                  <a:pt x="13137" y="0"/>
                </a:lnTo>
                <a:lnTo>
                  <a:pt x="13137" y="13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546866" y="454900"/>
            <a:ext cx="236854" cy="328295"/>
            <a:chOff x="546866" y="454900"/>
            <a:chExt cx="236854" cy="328295"/>
          </a:xfrm>
        </p:grpSpPr>
        <p:sp>
          <p:nvSpPr>
            <p:cNvPr id="5" name="object 5" descr=""/>
            <p:cNvSpPr/>
            <p:nvPr/>
          </p:nvSpPr>
          <p:spPr>
            <a:xfrm>
              <a:off x="546862" y="454900"/>
              <a:ext cx="236854" cy="301625"/>
            </a:xfrm>
            <a:custGeom>
              <a:avLst/>
              <a:gdLst/>
              <a:ahLst/>
              <a:cxnLst/>
              <a:rect l="l" t="t" r="r" b="b"/>
              <a:pathLst>
                <a:path w="236854" h="301625">
                  <a:moveTo>
                    <a:pt x="13131" y="210083"/>
                  </a:moveTo>
                  <a:lnTo>
                    <a:pt x="0" y="210083"/>
                  </a:lnTo>
                  <a:lnTo>
                    <a:pt x="0" y="222783"/>
                  </a:lnTo>
                  <a:lnTo>
                    <a:pt x="13131" y="222783"/>
                  </a:lnTo>
                  <a:lnTo>
                    <a:pt x="13131" y="210083"/>
                  </a:lnTo>
                  <a:close/>
                </a:path>
                <a:path w="236854" h="301625">
                  <a:moveTo>
                    <a:pt x="13131" y="117373"/>
                  </a:moveTo>
                  <a:lnTo>
                    <a:pt x="0" y="117373"/>
                  </a:lnTo>
                  <a:lnTo>
                    <a:pt x="0" y="131343"/>
                  </a:lnTo>
                  <a:lnTo>
                    <a:pt x="13131" y="131343"/>
                  </a:lnTo>
                  <a:lnTo>
                    <a:pt x="13131" y="117373"/>
                  </a:lnTo>
                  <a:close/>
                </a:path>
                <a:path w="236854" h="301625">
                  <a:moveTo>
                    <a:pt x="39408" y="274853"/>
                  </a:moveTo>
                  <a:lnTo>
                    <a:pt x="26276" y="274853"/>
                  </a:lnTo>
                  <a:lnTo>
                    <a:pt x="26276" y="288823"/>
                  </a:lnTo>
                  <a:lnTo>
                    <a:pt x="39408" y="288823"/>
                  </a:lnTo>
                  <a:lnTo>
                    <a:pt x="39408" y="274853"/>
                  </a:lnTo>
                  <a:close/>
                </a:path>
                <a:path w="236854" h="301625">
                  <a:moveTo>
                    <a:pt x="39408" y="196113"/>
                  </a:moveTo>
                  <a:lnTo>
                    <a:pt x="26276" y="196113"/>
                  </a:lnTo>
                  <a:lnTo>
                    <a:pt x="26276" y="210083"/>
                  </a:lnTo>
                  <a:lnTo>
                    <a:pt x="39408" y="210083"/>
                  </a:lnTo>
                  <a:lnTo>
                    <a:pt x="39408" y="196113"/>
                  </a:lnTo>
                  <a:close/>
                </a:path>
                <a:path w="236854" h="301625">
                  <a:moveTo>
                    <a:pt x="39408" y="0"/>
                  </a:moveTo>
                  <a:lnTo>
                    <a:pt x="26276" y="0"/>
                  </a:lnTo>
                  <a:lnTo>
                    <a:pt x="26276" y="13144"/>
                  </a:lnTo>
                  <a:lnTo>
                    <a:pt x="39408" y="13144"/>
                  </a:lnTo>
                  <a:lnTo>
                    <a:pt x="39408" y="0"/>
                  </a:lnTo>
                  <a:close/>
                </a:path>
                <a:path w="236854" h="301625">
                  <a:moveTo>
                    <a:pt x="65684" y="262153"/>
                  </a:moveTo>
                  <a:lnTo>
                    <a:pt x="52552" y="262153"/>
                  </a:lnTo>
                  <a:lnTo>
                    <a:pt x="52552" y="249453"/>
                  </a:lnTo>
                  <a:lnTo>
                    <a:pt x="39408" y="249453"/>
                  </a:lnTo>
                  <a:lnTo>
                    <a:pt x="39408" y="235483"/>
                  </a:lnTo>
                  <a:lnTo>
                    <a:pt x="26276" y="235483"/>
                  </a:lnTo>
                  <a:lnTo>
                    <a:pt x="26276" y="262153"/>
                  </a:lnTo>
                  <a:lnTo>
                    <a:pt x="39408" y="262153"/>
                  </a:lnTo>
                  <a:lnTo>
                    <a:pt x="39408" y="274853"/>
                  </a:lnTo>
                  <a:lnTo>
                    <a:pt x="52552" y="274853"/>
                  </a:lnTo>
                  <a:lnTo>
                    <a:pt x="52552" y="301523"/>
                  </a:lnTo>
                  <a:lnTo>
                    <a:pt x="65684" y="301523"/>
                  </a:lnTo>
                  <a:lnTo>
                    <a:pt x="65684" y="262153"/>
                  </a:lnTo>
                  <a:close/>
                </a:path>
                <a:path w="236854" h="301625">
                  <a:moveTo>
                    <a:pt x="65684" y="196113"/>
                  </a:moveTo>
                  <a:lnTo>
                    <a:pt x="52552" y="196113"/>
                  </a:lnTo>
                  <a:lnTo>
                    <a:pt x="52552" y="210083"/>
                  </a:lnTo>
                  <a:lnTo>
                    <a:pt x="65684" y="210083"/>
                  </a:lnTo>
                  <a:lnTo>
                    <a:pt x="65684" y="196113"/>
                  </a:lnTo>
                  <a:close/>
                </a:path>
                <a:path w="236854" h="301625">
                  <a:moveTo>
                    <a:pt x="65684" y="117373"/>
                  </a:moveTo>
                  <a:lnTo>
                    <a:pt x="52552" y="117373"/>
                  </a:lnTo>
                  <a:lnTo>
                    <a:pt x="52552" y="131343"/>
                  </a:lnTo>
                  <a:lnTo>
                    <a:pt x="39408" y="131343"/>
                  </a:lnTo>
                  <a:lnTo>
                    <a:pt x="26276" y="131343"/>
                  </a:lnTo>
                  <a:lnTo>
                    <a:pt x="13131" y="131343"/>
                  </a:lnTo>
                  <a:lnTo>
                    <a:pt x="13131" y="156743"/>
                  </a:lnTo>
                  <a:lnTo>
                    <a:pt x="26276" y="156743"/>
                  </a:lnTo>
                  <a:lnTo>
                    <a:pt x="26276" y="170713"/>
                  </a:lnTo>
                  <a:lnTo>
                    <a:pt x="13131" y="170713"/>
                  </a:lnTo>
                  <a:lnTo>
                    <a:pt x="13131" y="156743"/>
                  </a:lnTo>
                  <a:lnTo>
                    <a:pt x="0" y="156743"/>
                  </a:lnTo>
                  <a:lnTo>
                    <a:pt x="0" y="183413"/>
                  </a:lnTo>
                  <a:lnTo>
                    <a:pt x="13131" y="183413"/>
                  </a:lnTo>
                  <a:lnTo>
                    <a:pt x="26276" y="183413"/>
                  </a:lnTo>
                  <a:lnTo>
                    <a:pt x="39408" y="183413"/>
                  </a:lnTo>
                  <a:lnTo>
                    <a:pt x="39408" y="170713"/>
                  </a:lnTo>
                  <a:lnTo>
                    <a:pt x="52552" y="170713"/>
                  </a:lnTo>
                  <a:lnTo>
                    <a:pt x="52552" y="144043"/>
                  </a:lnTo>
                  <a:lnTo>
                    <a:pt x="65684" y="144043"/>
                  </a:lnTo>
                  <a:lnTo>
                    <a:pt x="65684" y="117373"/>
                  </a:lnTo>
                  <a:close/>
                </a:path>
                <a:path w="236854" h="301625">
                  <a:moveTo>
                    <a:pt x="65684" y="91973"/>
                  </a:moveTo>
                  <a:lnTo>
                    <a:pt x="52552" y="91973"/>
                  </a:lnTo>
                  <a:lnTo>
                    <a:pt x="39408" y="91973"/>
                  </a:lnTo>
                  <a:lnTo>
                    <a:pt x="39408" y="117373"/>
                  </a:lnTo>
                  <a:lnTo>
                    <a:pt x="52552" y="117373"/>
                  </a:lnTo>
                  <a:lnTo>
                    <a:pt x="52552" y="104673"/>
                  </a:lnTo>
                  <a:lnTo>
                    <a:pt x="65684" y="104673"/>
                  </a:lnTo>
                  <a:lnTo>
                    <a:pt x="65684" y="91973"/>
                  </a:lnTo>
                  <a:close/>
                </a:path>
                <a:path w="236854" h="301625">
                  <a:moveTo>
                    <a:pt x="65684" y="0"/>
                  </a:moveTo>
                  <a:lnTo>
                    <a:pt x="52552" y="0"/>
                  </a:lnTo>
                  <a:lnTo>
                    <a:pt x="52552" y="26276"/>
                  </a:lnTo>
                  <a:lnTo>
                    <a:pt x="65684" y="26276"/>
                  </a:lnTo>
                  <a:lnTo>
                    <a:pt x="65684" y="0"/>
                  </a:lnTo>
                  <a:close/>
                </a:path>
                <a:path w="236854" h="301625">
                  <a:moveTo>
                    <a:pt x="78828" y="249453"/>
                  </a:moveTo>
                  <a:lnTo>
                    <a:pt x="65684" y="249453"/>
                  </a:lnTo>
                  <a:lnTo>
                    <a:pt x="65684" y="262153"/>
                  </a:lnTo>
                  <a:lnTo>
                    <a:pt x="78828" y="262153"/>
                  </a:lnTo>
                  <a:lnTo>
                    <a:pt x="78828" y="249453"/>
                  </a:lnTo>
                  <a:close/>
                </a:path>
                <a:path w="236854" h="301625">
                  <a:moveTo>
                    <a:pt x="78828" y="104673"/>
                  </a:moveTo>
                  <a:lnTo>
                    <a:pt x="65684" y="104673"/>
                  </a:lnTo>
                  <a:lnTo>
                    <a:pt x="65684" y="117373"/>
                  </a:lnTo>
                  <a:lnTo>
                    <a:pt x="78828" y="117373"/>
                  </a:lnTo>
                  <a:lnTo>
                    <a:pt x="78828" y="104673"/>
                  </a:lnTo>
                  <a:close/>
                </a:path>
                <a:path w="236854" h="301625">
                  <a:moveTo>
                    <a:pt x="105105" y="262153"/>
                  </a:moveTo>
                  <a:lnTo>
                    <a:pt x="91960" y="262153"/>
                  </a:lnTo>
                  <a:lnTo>
                    <a:pt x="91960" y="274853"/>
                  </a:lnTo>
                  <a:lnTo>
                    <a:pt x="105105" y="274853"/>
                  </a:lnTo>
                  <a:lnTo>
                    <a:pt x="105105" y="262153"/>
                  </a:lnTo>
                  <a:close/>
                </a:path>
                <a:path w="236854" h="301625">
                  <a:moveTo>
                    <a:pt x="105105" y="222783"/>
                  </a:moveTo>
                  <a:lnTo>
                    <a:pt x="91960" y="222783"/>
                  </a:lnTo>
                  <a:lnTo>
                    <a:pt x="91960" y="210083"/>
                  </a:lnTo>
                  <a:lnTo>
                    <a:pt x="78828" y="210083"/>
                  </a:lnTo>
                  <a:lnTo>
                    <a:pt x="78828" y="222783"/>
                  </a:lnTo>
                  <a:lnTo>
                    <a:pt x="65684" y="222783"/>
                  </a:lnTo>
                  <a:lnTo>
                    <a:pt x="52552" y="222783"/>
                  </a:lnTo>
                  <a:lnTo>
                    <a:pt x="52552" y="210083"/>
                  </a:lnTo>
                  <a:lnTo>
                    <a:pt x="39408" y="210083"/>
                  </a:lnTo>
                  <a:lnTo>
                    <a:pt x="39408" y="235483"/>
                  </a:lnTo>
                  <a:lnTo>
                    <a:pt x="52552" y="235483"/>
                  </a:lnTo>
                  <a:lnTo>
                    <a:pt x="65684" y="235483"/>
                  </a:lnTo>
                  <a:lnTo>
                    <a:pt x="78828" y="235483"/>
                  </a:lnTo>
                  <a:lnTo>
                    <a:pt x="78828" y="249453"/>
                  </a:lnTo>
                  <a:lnTo>
                    <a:pt x="91960" y="249453"/>
                  </a:lnTo>
                  <a:lnTo>
                    <a:pt x="105105" y="249453"/>
                  </a:lnTo>
                  <a:lnTo>
                    <a:pt x="105105" y="222783"/>
                  </a:lnTo>
                  <a:close/>
                </a:path>
                <a:path w="236854" h="301625">
                  <a:moveTo>
                    <a:pt x="105105" y="104673"/>
                  </a:moveTo>
                  <a:lnTo>
                    <a:pt x="91960" y="104673"/>
                  </a:lnTo>
                  <a:lnTo>
                    <a:pt x="91960" y="131343"/>
                  </a:lnTo>
                  <a:lnTo>
                    <a:pt x="105105" y="131343"/>
                  </a:lnTo>
                  <a:lnTo>
                    <a:pt x="105105" y="104673"/>
                  </a:lnTo>
                  <a:close/>
                </a:path>
                <a:path w="236854" h="301625">
                  <a:moveTo>
                    <a:pt x="118237" y="274853"/>
                  </a:moveTo>
                  <a:lnTo>
                    <a:pt x="105105" y="274853"/>
                  </a:lnTo>
                  <a:lnTo>
                    <a:pt x="105105" y="288823"/>
                  </a:lnTo>
                  <a:lnTo>
                    <a:pt x="118237" y="288823"/>
                  </a:lnTo>
                  <a:lnTo>
                    <a:pt x="118237" y="274853"/>
                  </a:lnTo>
                  <a:close/>
                </a:path>
                <a:path w="236854" h="301625">
                  <a:moveTo>
                    <a:pt x="118237" y="249453"/>
                  </a:moveTo>
                  <a:lnTo>
                    <a:pt x="105105" y="249453"/>
                  </a:lnTo>
                  <a:lnTo>
                    <a:pt x="105105" y="262153"/>
                  </a:lnTo>
                  <a:lnTo>
                    <a:pt x="118237" y="262153"/>
                  </a:lnTo>
                  <a:lnTo>
                    <a:pt x="118237" y="249453"/>
                  </a:lnTo>
                  <a:close/>
                </a:path>
                <a:path w="236854" h="301625">
                  <a:moveTo>
                    <a:pt x="131381" y="91973"/>
                  </a:moveTo>
                  <a:lnTo>
                    <a:pt x="118237" y="91973"/>
                  </a:lnTo>
                  <a:lnTo>
                    <a:pt x="118237" y="104673"/>
                  </a:lnTo>
                  <a:lnTo>
                    <a:pt x="131381" y="104673"/>
                  </a:lnTo>
                  <a:lnTo>
                    <a:pt x="131381" y="91973"/>
                  </a:lnTo>
                  <a:close/>
                </a:path>
                <a:path w="236854" h="301625">
                  <a:moveTo>
                    <a:pt x="131381" y="52552"/>
                  </a:moveTo>
                  <a:lnTo>
                    <a:pt x="118237" y="52552"/>
                  </a:lnTo>
                  <a:lnTo>
                    <a:pt x="118237" y="39420"/>
                  </a:lnTo>
                  <a:lnTo>
                    <a:pt x="105105" y="39420"/>
                  </a:lnTo>
                  <a:lnTo>
                    <a:pt x="91960" y="39420"/>
                  </a:lnTo>
                  <a:lnTo>
                    <a:pt x="91960" y="0"/>
                  </a:lnTo>
                  <a:lnTo>
                    <a:pt x="78828" y="0"/>
                  </a:lnTo>
                  <a:lnTo>
                    <a:pt x="78828" y="26276"/>
                  </a:lnTo>
                  <a:lnTo>
                    <a:pt x="65684" y="26276"/>
                  </a:lnTo>
                  <a:lnTo>
                    <a:pt x="65684" y="39420"/>
                  </a:lnTo>
                  <a:lnTo>
                    <a:pt x="52552" y="39420"/>
                  </a:lnTo>
                  <a:lnTo>
                    <a:pt x="39408" y="39420"/>
                  </a:lnTo>
                  <a:lnTo>
                    <a:pt x="39408" y="52552"/>
                  </a:lnTo>
                  <a:lnTo>
                    <a:pt x="26276" y="52552"/>
                  </a:lnTo>
                  <a:lnTo>
                    <a:pt x="26276" y="65697"/>
                  </a:lnTo>
                  <a:lnTo>
                    <a:pt x="39408" y="65697"/>
                  </a:lnTo>
                  <a:lnTo>
                    <a:pt x="39408" y="78828"/>
                  </a:lnTo>
                  <a:lnTo>
                    <a:pt x="52552" y="78828"/>
                  </a:lnTo>
                  <a:lnTo>
                    <a:pt x="52552" y="52552"/>
                  </a:lnTo>
                  <a:lnTo>
                    <a:pt x="65684" y="52552"/>
                  </a:lnTo>
                  <a:lnTo>
                    <a:pt x="65684" y="65697"/>
                  </a:lnTo>
                  <a:lnTo>
                    <a:pt x="78828" y="65697"/>
                  </a:lnTo>
                  <a:lnTo>
                    <a:pt x="78828" y="78828"/>
                  </a:lnTo>
                  <a:lnTo>
                    <a:pt x="91960" y="78828"/>
                  </a:lnTo>
                  <a:lnTo>
                    <a:pt x="91960" y="65697"/>
                  </a:lnTo>
                  <a:lnTo>
                    <a:pt x="105105" y="65697"/>
                  </a:lnTo>
                  <a:lnTo>
                    <a:pt x="118237" y="65697"/>
                  </a:lnTo>
                  <a:lnTo>
                    <a:pt x="118237" y="78828"/>
                  </a:lnTo>
                  <a:lnTo>
                    <a:pt x="131381" y="78828"/>
                  </a:lnTo>
                  <a:lnTo>
                    <a:pt x="131381" y="52552"/>
                  </a:lnTo>
                  <a:close/>
                </a:path>
                <a:path w="236854" h="301625">
                  <a:moveTo>
                    <a:pt x="131381" y="13144"/>
                  </a:moveTo>
                  <a:lnTo>
                    <a:pt x="118237" y="13144"/>
                  </a:lnTo>
                  <a:lnTo>
                    <a:pt x="118237" y="26276"/>
                  </a:lnTo>
                  <a:lnTo>
                    <a:pt x="131381" y="26276"/>
                  </a:lnTo>
                  <a:lnTo>
                    <a:pt x="131381" y="13144"/>
                  </a:lnTo>
                  <a:close/>
                </a:path>
                <a:path w="236854" h="301625">
                  <a:moveTo>
                    <a:pt x="144513" y="196113"/>
                  </a:moveTo>
                  <a:lnTo>
                    <a:pt x="131381" y="196113"/>
                  </a:lnTo>
                  <a:lnTo>
                    <a:pt x="131381" y="210083"/>
                  </a:lnTo>
                  <a:lnTo>
                    <a:pt x="144513" y="210083"/>
                  </a:lnTo>
                  <a:lnTo>
                    <a:pt x="144513" y="196113"/>
                  </a:lnTo>
                  <a:close/>
                </a:path>
                <a:path w="236854" h="301625">
                  <a:moveTo>
                    <a:pt x="157657" y="274853"/>
                  </a:moveTo>
                  <a:lnTo>
                    <a:pt x="144513" y="274853"/>
                  </a:lnTo>
                  <a:lnTo>
                    <a:pt x="131381" y="274853"/>
                  </a:lnTo>
                  <a:lnTo>
                    <a:pt x="131381" y="288823"/>
                  </a:lnTo>
                  <a:lnTo>
                    <a:pt x="144513" y="288823"/>
                  </a:lnTo>
                  <a:lnTo>
                    <a:pt x="144513" y="301523"/>
                  </a:lnTo>
                  <a:lnTo>
                    <a:pt x="157657" y="301523"/>
                  </a:lnTo>
                  <a:lnTo>
                    <a:pt x="157657" y="274853"/>
                  </a:lnTo>
                  <a:close/>
                </a:path>
                <a:path w="236854" h="301625">
                  <a:moveTo>
                    <a:pt x="170789" y="117373"/>
                  </a:moveTo>
                  <a:lnTo>
                    <a:pt x="157657" y="117373"/>
                  </a:lnTo>
                  <a:lnTo>
                    <a:pt x="157657" y="131343"/>
                  </a:lnTo>
                  <a:lnTo>
                    <a:pt x="170789" y="131343"/>
                  </a:lnTo>
                  <a:lnTo>
                    <a:pt x="170789" y="117373"/>
                  </a:lnTo>
                  <a:close/>
                </a:path>
                <a:path w="236854" h="301625">
                  <a:moveTo>
                    <a:pt x="197065" y="262153"/>
                  </a:moveTo>
                  <a:lnTo>
                    <a:pt x="183934" y="262153"/>
                  </a:lnTo>
                  <a:lnTo>
                    <a:pt x="183934" y="288823"/>
                  </a:lnTo>
                  <a:lnTo>
                    <a:pt x="197065" y="288823"/>
                  </a:lnTo>
                  <a:lnTo>
                    <a:pt x="197065" y="262153"/>
                  </a:lnTo>
                  <a:close/>
                </a:path>
                <a:path w="236854" h="301625">
                  <a:moveTo>
                    <a:pt x="223342" y="183413"/>
                  </a:moveTo>
                  <a:lnTo>
                    <a:pt x="210210" y="183413"/>
                  </a:lnTo>
                  <a:lnTo>
                    <a:pt x="197065" y="183413"/>
                  </a:lnTo>
                  <a:lnTo>
                    <a:pt x="197065" y="196113"/>
                  </a:lnTo>
                  <a:lnTo>
                    <a:pt x="210210" y="196113"/>
                  </a:lnTo>
                  <a:lnTo>
                    <a:pt x="223342" y="196113"/>
                  </a:lnTo>
                  <a:lnTo>
                    <a:pt x="223342" y="183413"/>
                  </a:lnTo>
                  <a:close/>
                </a:path>
                <a:path w="236854" h="301625">
                  <a:moveTo>
                    <a:pt x="223342" y="117373"/>
                  </a:moveTo>
                  <a:lnTo>
                    <a:pt x="210210" y="117373"/>
                  </a:lnTo>
                  <a:lnTo>
                    <a:pt x="210210" y="131343"/>
                  </a:lnTo>
                  <a:lnTo>
                    <a:pt x="223342" y="131343"/>
                  </a:lnTo>
                  <a:lnTo>
                    <a:pt x="223342" y="117373"/>
                  </a:lnTo>
                  <a:close/>
                </a:path>
                <a:path w="236854" h="301625">
                  <a:moveTo>
                    <a:pt x="236486" y="196113"/>
                  </a:moveTo>
                  <a:lnTo>
                    <a:pt x="223342" y="196113"/>
                  </a:lnTo>
                  <a:lnTo>
                    <a:pt x="223342" y="210083"/>
                  </a:lnTo>
                  <a:lnTo>
                    <a:pt x="223342" y="222783"/>
                  </a:lnTo>
                  <a:lnTo>
                    <a:pt x="223342" y="235483"/>
                  </a:lnTo>
                  <a:lnTo>
                    <a:pt x="210210" y="235483"/>
                  </a:lnTo>
                  <a:lnTo>
                    <a:pt x="210210" y="222783"/>
                  </a:lnTo>
                  <a:lnTo>
                    <a:pt x="223342" y="222783"/>
                  </a:lnTo>
                  <a:lnTo>
                    <a:pt x="223342" y="210083"/>
                  </a:lnTo>
                  <a:lnTo>
                    <a:pt x="210210" y="210083"/>
                  </a:lnTo>
                  <a:lnTo>
                    <a:pt x="197065" y="210083"/>
                  </a:lnTo>
                  <a:lnTo>
                    <a:pt x="183934" y="210083"/>
                  </a:lnTo>
                  <a:lnTo>
                    <a:pt x="183934" y="222783"/>
                  </a:lnTo>
                  <a:lnTo>
                    <a:pt x="197065" y="222783"/>
                  </a:lnTo>
                  <a:lnTo>
                    <a:pt x="197065" y="249453"/>
                  </a:lnTo>
                  <a:lnTo>
                    <a:pt x="210210" y="249453"/>
                  </a:lnTo>
                  <a:lnTo>
                    <a:pt x="223342" y="249453"/>
                  </a:lnTo>
                  <a:lnTo>
                    <a:pt x="223342" y="262153"/>
                  </a:lnTo>
                  <a:lnTo>
                    <a:pt x="210210" y="262153"/>
                  </a:lnTo>
                  <a:lnTo>
                    <a:pt x="210210" y="301523"/>
                  </a:lnTo>
                  <a:lnTo>
                    <a:pt x="223342" y="301523"/>
                  </a:lnTo>
                  <a:lnTo>
                    <a:pt x="223342" y="288823"/>
                  </a:lnTo>
                  <a:lnTo>
                    <a:pt x="236486" y="288823"/>
                  </a:lnTo>
                  <a:lnTo>
                    <a:pt x="236486" y="196113"/>
                  </a:lnTo>
                  <a:close/>
                </a:path>
                <a:path w="236854" h="301625">
                  <a:moveTo>
                    <a:pt x="236486" y="156743"/>
                  </a:moveTo>
                  <a:lnTo>
                    <a:pt x="223342" y="156743"/>
                  </a:lnTo>
                  <a:lnTo>
                    <a:pt x="210210" y="156743"/>
                  </a:lnTo>
                  <a:lnTo>
                    <a:pt x="210210" y="144043"/>
                  </a:lnTo>
                  <a:lnTo>
                    <a:pt x="197065" y="144043"/>
                  </a:lnTo>
                  <a:lnTo>
                    <a:pt x="183934" y="144043"/>
                  </a:lnTo>
                  <a:lnTo>
                    <a:pt x="170789" y="144043"/>
                  </a:lnTo>
                  <a:lnTo>
                    <a:pt x="157657" y="144043"/>
                  </a:lnTo>
                  <a:lnTo>
                    <a:pt x="157657" y="156743"/>
                  </a:lnTo>
                  <a:lnTo>
                    <a:pt x="170789" y="156743"/>
                  </a:lnTo>
                  <a:lnTo>
                    <a:pt x="170789" y="170713"/>
                  </a:lnTo>
                  <a:lnTo>
                    <a:pt x="157657" y="170713"/>
                  </a:lnTo>
                  <a:lnTo>
                    <a:pt x="157657" y="156743"/>
                  </a:lnTo>
                  <a:lnTo>
                    <a:pt x="144513" y="156743"/>
                  </a:lnTo>
                  <a:lnTo>
                    <a:pt x="144513" y="144043"/>
                  </a:lnTo>
                  <a:lnTo>
                    <a:pt x="131381" y="144043"/>
                  </a:lnTo>
                  <a:lnTo>
                    <a:pt x="131381" y="131343"/>
                  </a:lnTo>
                  <a:lnTo>
                    <a:pt x="144513" y="131343"/>
                  </a:lnTo>
                  <a:lnTo>
                    <a:pt x="144513" y="117373"/>
                  </a:lnTo>
                  <a:lnTo>
                    <a:pt x="131381" y="117373"/>
                  </a:lnTo>
                  <a:lnTo>
                    <a:pt x="118237" y="117373"/>
                  </a:lnTo>
                  <a:lnTo>
                    <a:pt x="118237" y="144043"/>
                  </a:lnTo>
                  <a:lnTo>
                    <a:pt x="105105" y="144043"/>
                  </a:lnTo>
                  <a:lnTo>
                    <a:pt x="105105" y="170713"/>
                  </a:lnTo>
                  <a:lnTo>
                    <a:pt x="91960" y="170713"/>
                  </a:lnTo>
                  <a:lnTo>
                    <a:pt x="91960" y="144043"/>
                  </a:lnTo>
                  <a:lnTo>
                    <a:pt x="78828" y="144043"/>
                  </a:lnTo>
                  <a:lnTo>
                    <a:pt x="65684" y="144043"/>
                  </a:lnTo>
                  <a:lnTo>
                    <a:pt x="65684" y="156743"/>
                  </a:lnTo>
                  <a:lnTo>
                    <a:pt x="78828" y="156743"/>
                  </a:lnTo>
                  <a:lnTo>
                    <a:pt x="78828" y="170713"/>
                  </a:lnTo>
                  <a:lnTo>
                    <a:pt x="65684" y="170713"/>
                  </a:lnTo>
                  <a:lnTo>
                    <a:pt x="65684" y="183413"/>
                  </a:lnTo>
                  <a:lnTo>
                    <a:pt x="78828" y="183413"/>
                  </a:lnTo>
                  <a:lnTo>
                    <a:pt x="91960" y="183413"/>
                  </a:lnTo>
                  <a:lnTo>
                    <a:pt x="91960" y="210083"/>
                  </a:lnTo>
                  <a:lnTo>
                    <a:pt x="105105" y="210083"/>
                  </a:lnTo>
                  <a:lnTo>
                    <a:pt x="118237" y="210083"/>
                  </a:lnTo>
                  <a:lnTo>
                    <a:pt x="118237" y="196113"/>
                  </a:lnTo>
                  <a:lnTo>
                    <a:pt x="105105" y="196113"/>
                  </a:lnTo>
                  <a:lnTo>
                    <a:pt x="105105" y="183413"/>
                  </a:lnTo>
                  <a:lnTo>
                    <a:pt x="118237" y="183413"/>
                  </a:lnTo>
                  <a:lnTo>
                    <a:pt x="131381" y="183413"/>
                  </a:lnTo>
                  <a:lnTo>
                    <a:pt x="131381" y="170713"/>
                  </a:lnTo>
                  <a:lnTo>
                    <a:pt x="144513" y="170713"/>
                  </a:lnTo>
                  <a:lnTo>
                    <a:pt x="144513" y="183413"/>
                  </a:lnTo>
                  <a:lnTo>
                    <a:pt x="157657" y="183413"/>
                  </a:lnTo>
                  <a:lnTo>
                    <a:pt x="170789" y="183413"/>
                  </a:lnTo>
                  <a:lnTo>
                    <a:pt x="170789" y="196113"/>
                  </a:lnTo>
                  <a:lnTo>
                    <a:pt x="157657" y="196113"/>
                  </a:lnTo>
                  <a:lnTo>
                    <a:pt x="157657" y="210083"/>
                  </a:lnTo>
                  <a:lnTo>
                    <a:pt x="170789" y="210083"/>
                  </a:lnTo>
                  <a:lnTo>
                    <a:pt x="183934" y="210083"/>
                  </a:lnTo>
                  <a:lnTo>
                    <a:pt x="183934" y="156743"/>
                  </a:lnTo>
                  <a:lnTo>
                    <a:pt x="197065" y="156743"/>
                  </a:lnTo>
                  <a:lnTo>
                    <a:pt x="197065" y="170713"/>
                  </a:lnTo>
                  <a:lnTo>
                    <a:pt x="210210" y="170713"/>
                  </a:lnTo>
                  <a:lnTo>
                    <a:pt x="223342" y="170713"/>
                  </a:lnTo>
                  <a:lnTo>
                    <a:pt x="223342" y="183413"/>
                  </a:lnTo>
                  <a:lnTo>
                    <a:pt x="236486" y="183413"/>
                  </a:lnTo>
                  <a:lnTo>
                    <a:pt x="236486" y="1567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3138" y="729754"/>
              <a:ext cx="210820" cy="53340"/>
            </a:xfrm>
            <a:custGeom>
              <a:avLst/>
              <a:gdLst/>
              <a:ahLst/>
              <a:cxnLst/>
              <a:rect l="l" t="t" r="r" b="b"/>
              <a:pathLst>
                <a:path w="210820" h="53340">
                  <a:moveTo>
                    <a:pt x="26276" y="13970"/>
                  </a:moveTo>
                  <a:lnTo>
                    <a:pt x="13131" y="13970"/>
                  </a:lnTo>
                  <a:lnTo>
                    <a:pt x="13131" y="26670"/>
                  </a:lnTo>
                  <a:lnTo>
                    <a:pt x="0" y="26670"/>
                  </a:lnTo>
                  <a:lnTo>
                    <a:pt x="0" y="53340"/>
                  </a:lnTo>
                  <a:lnTo>
                    <a:pt x="13131" y="53340"/>
                  </a:lnTo>
                  <a:lnTo>
                    <a:pt x="13131" y="39370"/>
                  </a:lnTo>
                  <a:lnTo>
                    <a:pt x="26276" y="39370"/>
                  </a:lnTo>
                  <a:lnTo>
                    <a:pt x="26276" y="13970"/>
                  </a:lnTo>
                  <a:close/>
                </a:path>
                <a:path w="210820" h="53340">
                  <a:moveTo>
                    <a:pt x="91960" y="26670"/>
                  </a:moveTo>
                  <a:lnTo>
                    <a:pt x="78828" y="26670"/>
                  </a:lnTo>
                  <a:lnTo>
                    <a:pt x="65684" y="26670"/>
                  </a:lnTo>
                  <a:lnTo>
                    <a:pt x="52552" y="26670"/>
                  </a:lnTo>
                  <a:lnTo>
                    <a:pt x="39408" y="26670"/>
                  </a:lnTo>
                  <a:lnTo>
                    <a:pt x="39408" y="53340"/>
                  </a:lnTo>
                  <a:lnTo>
                    <a:pt x="52552" y="53340"/>
                  </a:lnTo>
                  <a:lnTo>
                    <a:pt x="65684" y="53340"/>
                  </a:lnTo>
                  <a:lnTo>
                    <a:pt x="78828" y="53340"/>
                  </a:lnTo>
                  <a:lnTo>
                    <a:pt x="78828" y="39370"/>
                  </a:lnTo>
                  <a:lnTo>
                    <a:pt x="91960" y="39370"/>
                  </a:lnTo>
                  <a:lnTo>
                    <a:pt x="91960" y="26670"/>
                  </a:lnTo>
                  <a:close/>
                </a:path>
                <a:path w="210820" h="53340">
                  <a:moveTo>
                    <a:pt x="118237" y="26670"/>
                  </a:moveTo>
                  <a:lnTo>
                    <a:pt x="105105" y="26670"/>
                  </a:lnTo>
                  <a:lnTo>
                    <a:pt x="105105" y="39370"/>
                  </a:lnTo>
                  <a:lnTo>
                    <a:pt x="118237" y="39370"/>
                  </a:lnTo>
                  <a:lnTo>
                    <a:pt x="118237" y="26670"/>
                  </a:lnTo>
                  <a:close/>
                </a:path>
                <a:path w="210820" h="53340">
                  <a:moveTo>
                    <a:pt x="131381" y="0"/>
                  </a:moveTo>
                  <a:lnTo>
                    <a:pt x="118237" y="0"/>
                  </a:lnTo>
                  <a:lnTo>
                    <a:pt x="118237" y="26670"/>
                  </a:lnTo>
                  <a:lnTo>
                    <a:pt x="131381" y="26670"/>
                  </a:lnTo>
                  <a:lnTo>
                    <a:pt x="131381" y="0"/>
                  </a:lnTo>
                  <a:close/>
                </a:path>
                <a:path w="210820" h="53340">
                  <a:moveTo>
                    <a:pt x="210210" y="39370"/>
                  </a:moveTo>
                  <a:lnTo>
                    <a:pt x="197065" y="39370"/>
                  </a:lnTo>
                  <a:lnTo>
                    <a:pt x="183934" y="39370"/>
                  </a:lnTo>
                  <a:lnTo>
                    <a:pt x="183934" y="0"/>
                  </a:lnTo>
                  <a:lnTo>
                    <a:pt x="170789" y="0"/>
                  </a:lnTo>
                  <a:lnTo>
                    <a:pt x="170789" y="39370"/>
                  </a:lnTo>
                  <a:lnTo>
                    <a:pt x="157657" y="39370"/>
                  </a:lnTo>
                  <a:lnTo>
                    <a:pt x="157657" y="0"/>
                  </a:lnTo>
                  <a:lnTo>
                    <a:pt x="144513" y="0"/>
                  </a:lnTo>
                  <a:lnTo>
                    <a:pt x="144513" y="39370"/>
                  </a:lnTo>
                  <a:lnTo>
                    <a:pt x="131381" y="39370"/>
                  </a:lnTo>
                  <a:lnTo>
                    <a:pt x="118237" y="39370"/>
                  </a:lnTo>
                  <a:lnTo>
                    <a:pt x="118237" y="53340"/>
                  </a:lnTo>
                  <a:lnTo>
                    <a:pt x="131381" y="53340"/>
                  </a:lnTo>
                  <a:lnTo>
                    <a:pt x="144513" y="53340"/>
                  </a:lnTo>
                  <a:lnTo>
                    <a:pt x="210210" y="53340"/>
                  </a:lnTo>
                  <a:lnTo>
                    <a:pt x="210210" y="393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54888" y="454900"/>
            <a:ext cx="92075" cy="223520"/>
          </a:xfrm>
          <a:custGeom>
            <a:avLst/>
            <a:gdLst/>
            <a:ahLst/>
            <a:cxnLst/>
            <a:rect l="l" t="t" r="r" b="b"/>
            <a:pathLst>
              <a:path w="92075" h="223520">
                <a:moveTo>
                  <a:pt x="13144" y="197078"/>
                </a:moveTo>
                <a:lnTo>
                  <a:pt x="0" y="197078"/>
                </a:lnTo>
                <a:lnTo>
                  <a:pt x="0" y="210210"/>
                </a:lnTo>
                <a:lnTo>
                  <a:pt x="13144" y="210210"/>
                </a:lnTo>
                <a:lnTo>
                  <a:pt x="13144" y="197078"/>
                </a:lnTo>
                <a:close/>
              </a:path>
              <a:path w="92075" h="223520">
                <a:moveTo>
                  <a:pt x="26276" y="183934"/>
                </a:moveTo>
                <a:lnTo>
                  <a:pt x="13144" y="183934"/>
                </a:lnTo>
                <a:lnTo>
                  <a:pt x="13144" y="197078"/>
                </a:lnTo>
                <a:lnTo>
                  <a:pt x="26276" y="197078"/>
                </a:lnTo>
                <a:lnTo>
                  <a:pt x="26276" y="183934"/>
                </a:lnTo>
                <a:close/>
              </a:path>
              <a:path w="92075" h="223520">
                <a:moveTo>
                  <a:pt x="65697" y="118249"/>
                </a:moveTo>
                <a:lnTo>
                  <a:pt x="52552" y="118249"/>
                </a:lnTo>
                <a:lnTo>
                  <a:pt x="39420" y="118249"/>
                </a:lnTo>
                <a:lnTo>
                  <a:pt x="39420" y="131381"/>
                </a:lnTo>
                <a:lnTo>
                  <a:pt x="26276" y="131381"/>
                </a:lnTo>
                <a:lnTo>
                  <a:pt x="26276" y="118249"/>
                </a:lnTo>
                <a:lnTo>
                  <a:pt x="13144" y="118249"/>
                </a:lnTo>
                <a:lnTo>
                  <a:pt x="13144" y="131381"/>
                </a:lnTo>
                <a:lnTo>
                  <a:pt x="0" y="131381"/>
                </a:lnTo>
                <a:lnTo>
                  <a:pt x="0" y="144526"/>
                </a:lnTo>
                <a:lnTo>
                  <a:pt x="13144" y="144526"/>
                </a:lnTo>
                <a:lnTo>
                  <a:pt x="13144" y="157657"/>
                </a:lnTo>
                <a:lnTo>
                  <a:pt x="0" y="157657"/>
                </a:lnTo>
                <a:lnTo>
                  <a:pt x="0" y="170802"/>
                </a:lnTo>
                <a:lnTo>
                  <a:pt x="13144" y="170802"/>
                </a:lnTo>
                <a:lnTo>
                  <a:pt x="26276" y="170802"/>
                </a:lnTo>
                <a:lnTo>
                  <a:pt x="26276" y="144526"/>
                </a:lnTo>
                <a:lnTo>
                  <a:pt x="39420" y="144526"/>
                </a:lnTo>
                <a:lnTo>
                  <a:pt x="39420" y="157657"/>
                </a:lnTo>
                <a:lnTo>
                  <a:pt x="52552" y="157657"/>
                </a:lnTo>
                <a:lnTo>
                  <a:pt x="52552" y="131381"/>
                </a:lnTo>
                <a:lnTo>
                  <a:pt x="65697" y="131381"/>
                </a:lnTo>
                <a:lnTo>
                  <a:pt x="65697" y="118249"/>
                </a:lnTo>
                <a:close/>
              </a:path>
              <a:path w="92075" h="223520">
                <a:moveTo>
                  <a:pt x="78828" y="197078"/>
                </a:moveTo>
                <a:lnTo>
                  <a:pt x="65697" y="197078"/>
                </a:lnTo>
                <a:lnTo>
                  <a:pt x="52552" y="197078"/>
                </a:lnTo>
                <a:lnTo>
                  <a:pt x="39420" y="197078"/>
                </a:lnTo>
                <a:lnTo>
                  <a:pt x="26276" y="197078"/>
                </a:lnTo>
                <a:lnTo>
                  <a:pt x="26276" y="210210"/>
                </a:lnTo>
                <a:lnTo>
                  <a:pt x="39420" y="210210"/>
                </a:lnTo>
                <a:lnTo>
                  <a:pt x="39420" y="223354"/>
                </a:lnTo>
                <a:lnTo>
                  <a:pt x="52552" y="223354"/>
                </a:lnTo>
                <a:lnTo>
                  <a:pt x="52552" y="210210"/>
                </a:lnTo>
                <a:lnTo>
                  <a:pt x="65697" y="210210"/>
                </a:lnTo>
                <a:lnTo>
                  <a:pt x="78828" y="210210"/>
                </a:lnTo>
                <a:lnTo>
                  <a:pt x="78828" y="197078"/>
                </a:lnTo>
                <a:close/>
              </a:path>
              <a:path w="92075" h="223520">
                <a:moveTo>
                  <a:pt x="78828" y="131381"/>
                </a:moveTo>
                <a:lnTo>
                  <a:pt x="65697" y="131381"/>
                </a:lnTo>
                <a:lnTo>
                  <a:pt x="65697" y="157657"/>
                </a:lnTo>
                <a:lnTo>
                  <a:pt x="78828" y="157657"/>
                </a:lnTo>
                <a:lnTo>
                  <a:pt x="78828" y="131381"/>
                </a:lnTo>
                <a:close/>
              </a:path>
              <a:path w="92075" h="223520">
                <a:moveTo>
                  <a:pt x="91973" y="0"/>
                </a:moveTo>
                <a:lnTo>
                  <a:pt x="78828" y="0"/>
                </a:lnTo>
                <a:lnTo>
                  <a:pt x="78828" y="13144"/>
                </a:lnTo>
                <a:lnTo>
                  <a:pt x="78828" y="78828"/>
                </a:lnTo>
                <a:lnTo>
                  <a:pt x="13144" y="78828"/>
                </a:lnTo>
                <a:lnTo>
                  <a:pt x="13144" y="13144"/>
                </a:lnTo>
                <a:lnTo>
                  <a:pt x="78828" y="13144"/>
                </a:lnTo>
                <a:lnTo>
                  <a:pt x="78828" y="0"/>
                </a:lnTo>
                <a:lnTo>
                  <a:pt x="0" y="0"/>
                </a:lnTo>
                <a:lnTo>
                  <a:pt x="0" y="91973"/>
                </a:lnTo>
                <a:lnTo>
                  <a:pt x="91973" y="91973"/>
                </a:lnTo>
                <a:lnTo>
                  <a:pt x="919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91375" y="454900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73" y="0"/>
                </a:moveTo>
                <a:lnTo>
                  <a:pt x="78828" y="0"/>
                </a:lnTo>
                <a:lnTo>
                  <a:pt x="78828" y="13144"/>
                </a:lnTo>
                <a:lnTo>
                  <a:pt x="78828" y="78828"/>
                </a:lnTo>
                <a:lnTo>
                  <a:pt x="13144" y="78828"/>
                </a:lnTo>
                <a:lnTo>
                  <a:pt x="13144" y="13144"/>
                </a:lnTo>
                <a:lnTo>
                  <a:pt x="78828" y="13144"/>
                </a:lnTo>
                <a:lnTo>
                  <a:pt x="78828" y="0"/>
                </a:lnTo>
                <a:lnTo>
                  <a:pt x="0" y="0"/>
                </a:lnTo>
                <a:lnTo>
                  <a:pt x="0" y="91973"/>
                </a:lnTo>
                <a:lnTo>
                  <a:pt x="91973" y="91973"/>
                </a:lnTo>
                <a:lnTo>
                  <a:pt x="919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54888" y="691387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73" y="0"/>
                </a:moveTo>
                <a:lnTo>
                  <a:pt x="78828" y="0"/>
                </a:lnTo>
                <a:lnTo>
                  <a:pt x="78828" y="13144"/>
                </a:lnTo>
                <a:lnTo>
                  <a:pt x="78828" y="78828"/>
                </a:lnTo>
                <a:lnTo>
                  <a:pt x="13144" y="78828"/>
                </a:lnTo>
                <a:lnTo>
                  <a:pt x="13144" y="13144"/>
                </a:lnTo>
                <a:lnTo>
                  <a:pt x="78828" y="13144"/>
                </a:lnTo>
                <a:lnTo>
                  <a:pt x="78828" y="0"/>
                </a:lnTo>
                <a:lnTo>
                  <a:pt x="0" y="0"/>
                </a:lnTo>
                <a:lnTo>
                  <a:pt x="0" y="91973"/>
                </a:lnTo>
                <a:lnTo>
                  <a:pt x="91973" y="91973"/>
                </a:lnTo>
                <a:lnTo>
                  <a:pt x="919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65107" y="665107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40">
                <a:moveTo>
                  <a:pt x="13137" y="65689"/>
                </a:moveTo>
                <a:lnTo>
                  <a:pt x="0" y="65689"/>
                </a:lnTo>
                <a:lnTo>
                  <a:pt x="0" y="0"/>
                </a:lnTo>
                <a:lnTo>
                  <a:pt x="13137" y="0"/>
                </a:lnTo>
                <a:lnTo>
                  <a:pt x="13137" y="65689"/>
                </a:lnTo>
                <a:close/>
              </a:path>
              <a:path w="66040" h="66040">
                <a:moveTo>
                  <a:pt x="26275" y="13137"/>
                </a:moveTo>
                <a:lnTo>
                  <a:pt x="13137" y="13137"/>
                </a:lnTo>
                <a:lnTo>
                  <a:pt x="13137" y="0"/>
                </a:lnTo>
                <a:lnTo>
                  <a:pt x="26275" y="0"/>
                </a:lnTo>
                <a:lnTo>
                  <a:pt x="26275" y="13137"/>
                </a:lnTo>
                <a:close/>
              </a:path>
              <a:path w="66040" h="66040">
                <a:moveTo>
                  <a:pt x="39413" y="13137"/>
                </a:moveTo>
                <a:lnTo>
                  <a:pt x="26275" y="13137"/>
                </a:lnTo>
                <a:lnTo>
                  <a:pt x="26275" y="0"/>
                </a:lnTo>
                <a:lnTo>
                  <a:pt x="39413" y="0"/>
                </a:lnTo>
                <a:lnTo>
                  <a:pt x="39413" y="13137"/>
                </a:lnTo>
                <a:close/>
              </a:path>
              <a:path w="66040" h="66040">
                <a:moveTo>
                  <a:pt x="52551" y="13137"/>
                </a:moveTo>
                <a:lnTo>
                  <a:pt x="39413" y="13137"/>
                </a:lnTo>
                <a:lnTo>
                  <a:pt x="39413" y="0"/>
                </a:lnTo>
                <a:lnTo>
                  <a:pt x="52551" y="0"/>
                </a:lnTo>
                <a:lnTo>
                  <a:pt x="52551" y="13137"/>
                </a:lnTo>
                <a:close/>
              </a:path>
              <a:path w="66040" h="66040">
                <a:moveTo>
                  <a:pt x="65689" y="65689"/>
                </a:moveTo>
                <a:lnTo>
                  <a:pt x="52551" y="65689"/>
                </a:lnTo>
                <a:lnTo>
                  <a:pt x="52551" y="0"/>
                </a:lnTo>
                <a:lnTo>
                  <a:pt x="65689" y="0"/>
                </a:lnTo>
                <a:lnTo>
                  <a:pt x="65689" y="65689"/>
                </a:lnTo>
                <a:close/>
              </a:path>
              <a:path w="66040" h="66040">
                <a:moveTo>
                  <a:pt x="39413" y="39413"/>
                </a:moveTo>
                <a:lnTo>
                  <a:pt x="26275" y="39413"/>
                </a:lnTo>
                <a:lnTo>
                  <a:pt x="26275" y="26275"/>
                </a:lnTo>
                <a:lnTo>
                  <a:pt x="39413" y="26275"/>
                </a:lnTo>
                <a:lnTo>
                  <a:pt x="39413" y="39413"/>
                </a:lnTo>
                <a:close/>
              </a:path>
              <a:path w="66040" h="66040">
                <a:moveTo>
                  <a:pt x="26275" y="65689"/>
                </a:moveTo>
                <a:lnTo>
                  <a:pt x="13137" y="65689"/>
                </a:lnTo>
                <a:lnTo>
                  <a:pt x="13137" y="52551"/>
                </a:lnTo>
                <a:lnTo>
                  <a:pt x="26275" y="52551"/>
                </a:lnTo>
                <a:lnTo>
                  <a:pt x="26275" y="65689"/>
                </a:lnTo>
                <a:close/>
              </a:path>
              <a:path w="66040" h="66040">
                <a:moveTo>
                  <a:pt x="39413" y="65689"/>
                </a:moveTo>
                <a:lnTo>
                  <a:pt x="26275" y="65689"/>
                </a:lnTo>
                <a:lnTo>
                  <a:pt x="26275" y="52551"/>
                </a:lnTo>
                <a:lnTo>
                  <a:pt x="39413" y="52551"/>
                </a:lnTo>
                <a:lnTo>
                  <a:pt x="39413" y="65689"/>
                </a:lnTo>
                <a:close/>
              </a:path>
              <a:path w="66040" h="66040">
                <a:moveTo>
                  <a:pt x="52551" y="65689"/>
                </a:moveTo>
                <a:lnTo>
                  <a:pt x="39413" y="65689"/>
                </a:lnTo>
                <a:lnTo>
                  <a:pt x="39413" y="52551"/>
                </a:lnTo>
                <a:lnTo>
                  <a:pt x="52551" y="52551"/>
                </a:lnTo>
                <a:lnTo>
                  <a:pt x="52551" y="6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533717" y="533729"/>
            <a:ext cx="144780" cy="144780"/>
          </a:xfrm>
          <a:custGeom>
            <a:avLst/>
            <a:gdLst/>
            <a:ahLst/>
            <a:cxnLst/>
            <a:rect l="l" t="t" r="r" b="b"/>
            <a:pathLst>
              <a:path w="144779" h="144779">
                <a:moveTo>
                  <a:pt x="13144" y="131381"/>
                </a:moveTo>
                <a:lnTo>
                  <a:pt x="0" y="131381"/>
                </a:lnTo>
                <a:lnTo>
                  <a:pt x="0" y="144526"/>
                </a:lnTo>
                <a:lnTo>
                  <a:pt x="13144" y="144526"/>
                </a:lnTo>
                <a:lnTo>
                  <a:pt x="13144" y="131381"/>
                </a:lnTo>
                <a:close/>
              </a:path>
              <a:path w="144779" h="144779">
                <a:moveTo>
                  <a:pt x="13144" y="105105"/>
                </a:moveTo>
                <a:lnTo>
                  <a:pt x="0" y="105105"/>
                </a:lnTo>
                <a:lnTo>
                  <a:pt x="0" y="118249"/>
                </a:lnTo>
                <a:lnTo>
                  <a:pt x="13144" y="118249"/>
                </a:lnTo>
                <a:lnTo>
                  <a:pt x="13144" y="105105"/>
                </a:lnTo>
                <a:close/>
              </a:path>
              <a:path w="144779" h="144779">
                <a:moveTo>
                  <a:pt x="13144" y="78828"/>
                </a:moveTo>
                <a:lnTo>
                  <a:pt x="0" y="78828"/>
                </a:lnTo>
                <a:lnTo>
                  <a:pt x="0" y="91973"/>
                </a:lnTo>
                <a:lnTo>
                  <a:pt x="13144" y="91973"/>
                </a:lnTo>
                <a:lnTo>
                  <a:pt x="13144" y="78828"/>
                </a:lnTo>
                <a:close/>
              </a:path>
              <a:path w="144779" h="144779">
                <a:moveTo>
                  <a:pt x="13144" y="52552"/>
                </a:moveTo>
                <a:lnTo>
                  <a:pt x="0" y="52552"/>
                </a:lnTo>
                <a:lnTo>
                  <a:pt x="0" y="65697"/>
                </a:lnTo>
                <a:lnTo>
                  <a:pt x="13144" y="65697"/>
                </a:lnTo>
                <a:lnTo>
                  <a:pt x="13144" y="52552"/>
                </a:lnTo>
                <a:close/>
              </a:path>
              <a:path w="144779" h="144779">
                <a:moveTo>
                  <a:pt x="13144" y="26276"/>
                </a:moveTo>
                <a:lnTo>
                  <a:pt x="0" y="26276"/>
                </a:lnTo>
                <a:lnTo>
                  <a:pt x="0" y="39420"/>
                </a:lnTo>
                <a:lnTo>
                  <a:pt x="13144" y="39420"/>
                </a:lnTo>
                <a:lnTo>
                  <a:pt x="13144" y="26276"/>
                </a:lnTo>
                <a:close/>
              </a:path>
              <a:path w="144779" h="144779">
                <a:moveTo>
                  <a:pt x="39420" y="0"/>
                </a:moveTo>
                <a:lnTo>
                  <a:pt x="26276" y="0"/>
                </a:lnTo>
                <a:lnTo>
                  <a:pt x="26276" y="13144"/>
                </a:lnTo>
                <a:lnTo>
                  <a:pt x="39420" y="13144"/>
                </a:lnTo>
                <a:lnTo>
                  <a:pt x="39420" y="0"/>
                </a:lnTo>
                <a:close/>
              </a:path>
              <a:path w="144779" h="144779">
                <a:moveTo>
                  <a:pt x="65697" y="0"/>
                </a:moveTo>
                <a:lnTo>
                  <a:pt x="52552" y="0"/>
                </a:lnTo>
                <a:lnTo>
                  <a:pt x="52552" y="13144"/>
                </a:lnTo>
                <a:lnTo>
                  <a:pt x="65697" y="13144"/>
                </a:lnTo>
                <a:lnTo>
                  <a:pt x="65697" y="0"/>
                </a:lnTo>
                <a:close/>
              </a:path>
              <a:path w="144779" h="144779">
                <a:moveTo>
                  <a:pt x="91973" y="0"/>
                </a:moveTo>
                <a:lnTo>
                  <a:pt x="78828" y="0"/>
                </a:lnTo>
                <a:lnTo>
                  <a:pt x="78828" y="13144"/>
                </a:lnTo>
                <a:lnTo>
                  <a:pt x="91973" y="13144"/>
                </a:lnTo>
                <a:lnTo>
                  <a:pt x="91973" y="0"/>
                </a:lnTo>
                <a:close/>
              </a:path>
              <a:path w="144779" h="144779">
                <a:moveTo>
                  <a:pt x="118249" y="0"/>
                </a:moveTo>
                <a:lnTo>
                  <a:pt x="105105" y="0"/>
                </a:lnTo>
                <a:lnTo>
                  <a:pt x="105105" y="13144"/>
                </a:lnTo>
                <a:lnTo>
                  <a:pt x="118249" y="13144"/>
                </a:lnTo>
                <a:lnTo>
                  <a:pt x="118249" y="0"/>
                </a:lnTo>
                <a:close/>
              </a:path>
              <a:path w="144779" h="144779">
                <a:moveTo>
                  <a:pt x="144526" y="0"/>
                </a:moveTo>
                <a:lnTo>
                  <a:pt x="131381" y="0"/>
                </a:lnTo>
                <a:lnTo>
                  <a:pt x="131381" y="13144"/>
                </a:lnTo>
                <a:lnTo>
                  <a:pt x="144526" y="13144"/>
                </a:lnTo>
                <a:lnTo>
                  <a:pt x="1445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559993" y="454900"/>
            <a:ext cx="13335" cy="66040"/>
          </a:xfrm>
          <a:custGeom>
            <a:avLst/>
            <a:gdLst/>
            <a:ahLst/>
            <a:cxnLst/>
            <a:rect l="l" t="t" r="r" b="b"/>
            <a:pathLst>
              <a:path w="13334" h="66040">
                <a:moveTo>
                  <a:pt x="13144" y="26276"/>
                </a:moveTo>
                <a:lnTo>
                  <a:pt x="0" y="26276"/>
                </a:lnTo>
                <a:lnTo>
                  <a:pt x="0" y="65697"/>
                </a:lnTo>
                <a:lnTo>
                  <a:pt x="13144" y="65697"/>
                </a:lnTo>
                <a:lnTo>
                  <a:pt x="13144" y="26276"/>
                </a:lnTo>
                <a:close/>
              </a:path>
              <a:path w="13334" h="66040">
                <a:moveTo>
                  <a:pt x="13144" y="0"/>
                </a:moveTo>
                <a:lnTo>
                  <a:pt x="0" y="0"/>
                </a:lnTo>
                <a:lnTo>
                  <a:pt x="0" y="13144"/>
                </a:lnTo>
                <a:lnTo>
                  <a:pt x="13144" y="13144"/>
                </a:lnTo>
                <a:lnTo>
                  <a:pt x="13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454888" y="560006"/>
            <a:ext cx="52705" cy="13335"/>
          </a:xfrm>
          <a:custGeom>
            <a:avLst/>
            <a:gdLst/>
            <a:ahLst/>
            <a:cxnLst/>
            <a:rect l="l" t="t" r="r" b="b"/>
            <a:pathLst>
              <a:path w="52704" h="13334">
                <a:moveTo>
                  <a:pt x="52552" y="0"/>
                </a:moveTo>
                <a:lnTo>
                  <a:pt x="39420" y="0"/>
                </a:lnTo>
                <a:lnTo>
                  <a:pt x="26276" y="0"/>
                </a:lnTo>
                <a:lnTo>
                  <a:pt x="13144" y="0"/>
                </a:lnTo>
                <a:lnTo>
                  <a:pt x="0" y="0"/>
                </a:lnTo>
                <a:lnTo>
                  <a:pt x="0" y="13144"/>
                </a:lnTo>
                <a:lnTo>
                  <a:pt x="13144" y="13144"/>
                </a:lnTo>
                <a:lnTo>
                  <a:pt x="26276" y="13144"/>
                </a:lnTo>
                <a:lnTo>
                  <a:pt x="39420" y="13144"/>
                </a:lnTo>
                <a:lnTo>
                  <a:pt x="52552" y="13144"/>
                </a:lnTo>
                <a:lnTo>
                  <a:pt x="525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560004" y="560004"/>
            <a:ext cx="13335" cy="13335"/>
          </a:xfrm>
          <a:custGeom>
            <a:avLst/>
            <a:gdLst/>
            <a:ahLst/>
            <a:cxnLst/>
            <a:rect l="l" t="t" r="r" b="b"/>
            <a:pathLst>
              <a:path w="13334" h="13334">
                <a:moveTo>
                  <a:pt x="13137" y="13137"/>
                </a:moveTo>
                <a:lnTo>
                  <a:pt x="0" y="13137"/>
                </a:lnTo>
                <a:lnTo>
                  <a:pt x="0" y="0"/>
                </a:lnTo>
                <a:lnTo>
                  <a:pt x="13137" y="0"/>
                </a:lnTo>
                <a:lnTo>
                  <a:pt x="13137" y="13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78243" y="560006"/>
            <a:ext cx="105410" cy="13335"/>
          </a:xfrm>
          <a:custGeom>
            <a:avLst/>
            <a:gdLst/>
            <a:ahLst/>
            <a:cxnLst/>
            <a:rect l="l" t="t" r="r" b="b"/>
            <a:pathLst>
              <a:path w="105409" h="13334">
                <a:moveTo>
                  <a:pt x="13131" y="0"/>
                </a:moveTo>
                <a:lnTo>
                  <a:pt x="0" y="0"/>
                </a:lnTo>
                <a:lnTo>
                  <a:pt x="0" y="13144"/>
                </a:lnTo>
                <a:lnTo>
                  <a:pt x="13131" y="13144"/>
                </a:lnTo>
                <a:lnTo>
                  <a:pt x="13131" y="0"/>
                </a:lnTo>
                <a:close/>
              </a:path>
              <a:path w="105409" h="13334">
                <a:moveTo>
                  <a:pt x="78828" y="0"/>
                </a:moveTo>
                <a:lnTo>
                  <a:pt x="65684" y="0"/>
                </a:lnTo>
                <a:lnTo>
                  <a:pt x="52552" y="0"/>
                </a:lnTo>
                <a:lnTo>
                  <a:pt x="39408" y="0"/>
                </a:lnTo>
                <a:lnTo>
                  <a:pt x="39408" y="13144"/>
                </a:lnTo>
                <a:lnTo>
                  <a:pt x="52552" y="13144"/>
                </a:lnTo>
                <a:lnTo>
                  <a:pt x="65684" y="13144"/>
                </a:lnTo>
                <a:lnTo>
                  <a:pt x="78828" y="13144"/>
                </a:lnTo>
                <a:lnTo>
                  <a:pt x="78828" y="0"/>
                </a:lnTo>
                <a:close/>
              </a:path>
              <a:path w="105409" h="13334">
                <a:moveTo>
                  <a:pt x="105105" y="0"/>
                </a:moveTo>
                <a:lnTo>
                  <a:pt x="91960" y="0"/>
                </a:lnTo>
                <a:lnTo>
                  <a:pt x="91960" y="13144"/>
                </a:lnTo>
                <a:lnTo>
                  <a:pt x="105105" y="13144"/>
                </a:lnTo>
                <a:lnTo>
                  <a:pt x="1051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60004" y="730797"/>
            <a:ext cx="13335" cy="52705"/>
          </a:xfrm>
          <a:custGeom>
            <a:avLst/>
            <a:gdLst/>
            <a:ahLst/>
            <a:cxnLst/>
            <a:rect l="l" t="t" r="r" b="b"/>
            <a:pathLst>
              <a:path w="13334" h="52704">
                <a:moveTo>
                  <a:pt x="13137" y="52551"/>
                </a:moveTo>
                <a:lnTo>
                  <a:pt x="0" y="52551"/>
                </a:lnTo>
                <a:lnTo>
                  <a:pt x="0" y="0"/>
                </a:lnTo>
                <a:lnTo>
                  <a:pt x="13137" y="0"/>
                </a:lnTo>
                <a:lnTo>
                  <a:pt x="13137" y="52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81164" y="481177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420" y="0"/>
                </a:moveTo>
                <a:lnTo>
                  <a:pt x="26276" y="0"/>
                </a:lnTo>
                <a:lnTo>
                  <a:pt x="13144" y="0"/>
                </a:lnTo>
                <a:lnTo>
                  <a:pt x="0" y="0"/>
                </a:lnTo>
                <a:lnTo>
                  <a:pt x="0" y="39420"/>
                </a:lnTo>
                <a:lnTo>
                  <a:pt x="13144" y="39420"/>
                </a:lnTo>
                <a:lnTo>
                  <a:pt x="26276" y="39420"/>
                </a:lnTo>
                <a:lnTo>
                  <a:pt x="39420" y="39420"/>
                </a:lnTo>
                <a:lnTo>
                  <a:pt x="394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17651" y="481177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420" y="0"/>
                </a:moveTo>
                <a:lnTo>
                  <a:pt x="26276" y="0"/>
                </a:lnTo>
                <a:lnTo>
                  <a:pt x="13144" y="0"/>
                </a:lnTo>
                <a:lnTo>
                  <a:pt x="0" y="0"/>
                </a:lnTo>
                <a:lnTo>
                  <a:pt x="0" y="39420"/>
                </a:lnTo>
                <a:lnTo>
                  <a:pt x="13144" y="39420"/>
                </a:lnTo>
                <a:lnTo>
                  <a:pt x="26276" y="39420"/>
                </a:lnTo>
                <a:lnTo>
                  <a:pt x="39420" y="39420"/>
                </a:lnTo>
                <a:lnTo>
                  <a:pt x="394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81164" y="717663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420" y="0"/>
                </a:moveTo>
                <a:lnTo>
                  <a:pt x="26276" y="0"/>
                </a:lnTo>
                <a:lnTo>
                  <a:pt x="13144" y="0"/>
                </a:lnTo>
                <a:lnTo>
                  <a:pt x="0" y="0"/>
                </a:lnTo>
                <a:lnTo>
                  <a:pt x="0" y="39420"/>
                </a:lnTo>
                <a:lnTo>
                  <a:pt x="13144" y="39420"/>
                </a:lnTo>
                <a:lnTo>
                  <a:pt x="26276" y="39420"/>
                </a:lnTo>
                <a:lnTo>
                  <a:pt x="39420" y="39420"/>
                </a:lnTo>
                <a:lnTo>
                  <a:pt x="394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864694" y="520700"/>
            <a:ext cx="229235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30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ustpaste.it/wedontplay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15925" y="1129023"/>
            <a:ext cx="659384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4160" marR="108585" indent="189230">
              <a:lnSpc>
                <a:spcPct val="1051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We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Don't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PLAY!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by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Favour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Obasi-</a:t>
            </a:r>
            <a:r>
              <a:rPr dirty="0" sz="2200">
                <a:latin typeface="Arial MT"/>
                <a:cs typeface="Arial MT"/>
              </a:rPr>
              <a:t>ike.</a:t>
            </a:r>
            <a:r>
              <a:rPr dirty="0" sz="2200" spc="-11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The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SEO </a:t>
            </a:r>
            <a:r>
              <a:rPr dirty="0" sz="2200" spc="-10">
                <a:latin typeface="Arial MT"/>
                <a:cs typeface="Arial MT"/>
              </a:rPr>
              <a:t>Marketing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Show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with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guest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Richard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1400"/>
              </a:lnSpc>
              <a:spcBef>
                <a:spcPts val="1560"/>
              </a:spcBef>
            </a:pPr>
            <a:r>
              <a:rPr dirty="0" sz="1500">
                <a:latin typeface="Arial MT"/>
                <a:cs typeface="Arial MT"/>
              </a:rPr>
              <a:t>Embracing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Change:</a:t>
            </a:r>
            <a:r>
              <a:rPr dirty="0" sz="1500" spc="12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114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Journey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from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Philadelphia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Costa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Rica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with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Blank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Welcome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Don't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PLAY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Podcast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where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get</a:t>
            </a:r>
            <a:r>
              <a:rPr dirty="0" sz="1500" spc="180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all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latest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and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greatest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news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updates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on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all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things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digital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marketing,</a:t>
            </a:r>
            <a:r>
              <a:rPr dirty="0" sz="1500" spc="215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SEO, </a:t>
            </a:r>
            <a:r>
              <a:rPr dirty="0" sz="1500" spc="10">
                <a:latin typeface="Arial MT"/>
                <a:cs typeface="Arial MT"/>
              </a:rPr>
              <a:t>entrepreneurship,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personal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development,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branding,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and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so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much</a:t>
            </a:r>
            <a:r>
              <a:rPr dirty="0" sz="1500" spc="220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more!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2" name="object 22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2199" y="3133725"/>
            <a:ext cx="2857499" cy="2819399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415925" y="6292849"/>
            <a:ext cx="586232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Embracing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Change: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Philadelphia to 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with Richard </a:t>
            </a:r>
            <a:r>
              <a:rPr dirty="0" sz="1250" spc="-10">
                <a:latin typeface="Arial MT"/>
                <a:cs typeface="Arial MT"/>
              </a:rPr>
              <a:t>Blank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4" name="object 24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14624" y="6600825"/>
            <a:ext cx="2143124" cy="2143124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15925" y="8735059"/>
            <a:ext cx="6210935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Welcome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latest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news </a:t>
            </a:r>
            <a:r>
              <a:rPr dirty="0" sz="1250">
                <a:latin typeface="Arial MT"/>
                <a:cs typeface="Arial MT"/>
              </a:rPr>
              <a:t>updates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SEO,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development, </a:t>
            </a:r>
            <a:r>
              <a:rPr dirty="0" sz="1250">
                <a:latin typeface="Arial MT"/>
                <a:cs typeface="Arial MT"/>
              </a:rPr>
              <a:t>branding,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much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more!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911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34709"/>
            <a:ext cx="6281420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Work &amp;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 </a:t>
            </a:r>
            <a:r>
              <a:rPr dirty="0" sz="1250" spc="-10">
                <a:latin typeface="Arial MT"/>
                <a:cs typeface="Arial MT"/>
              </a:rPr>
              <a:t>Entertainment.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entertainment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hub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provides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innovative </a:t>
            </a:r>
            <a:r>
              <a:rPr dirty="0" sz="1250">
                <a:latin typeface="Arial MT"/>
                <a:cs typeface="Arial MT"/>
              </a:rPr>
              <a:t>products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e-</a:t>
            </a:r>
            <a:r>
              <a:rPr dirty="0" sz="1250">
                <a:latin typeface="Arial MT"/>
                <a:cs typeface="Arial MT"/>
              </a:rPr>
              <a:t>Learning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packages.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911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172834"/>
            <a:ext cx="61595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favorite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Entertainment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sourceAre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work-life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balance?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816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25184"/>
            <a:ext cx="6330315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SEO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 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international </a:t>
            </a:r>
            <a:r>
              <a:rPr dirty="0" sz="1250">
                <a:latin typeface="Arial MT"/>
                <a:cs typeface="Arial MT"/>
              </a:rPr>
              <a:t>roster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Search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Engine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Optimization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(SEO),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Artificial </a:t>
            </a:r>
            <a:r>
              <a:rPr dirty="0" sz="1250">
                <a:latin typeface="Arial MT"/>
                <a:cs typeface="Arial MT"/>
              </a:rPr>
              <a:t>Intelligence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(AI),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email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entrepreneurship, </a:t>
            </a:r>
            <a:r>
              <a:rPr dirty="0" sz="1250">
                <a:latin typeface="Arial MT"/>
                <a:cs typeface="Arial MT"/>
              </a:rPr>
              <a:t>relationship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trending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interesting!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53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950075"/>
            <a:ext cx="364109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PLAY:The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052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759325"/>
            <a:ext cx="622871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Welcome 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Don't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PLAY,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hosted by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artist, 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CEO Favour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Obasi-</a:t>
            </a:r>
            <a:r>
              <a:rPr dirty="0" sz="1250" spc="-20">
                <a:latin typeface="Arial MT"/>
                <a:cs typeface="Arial MT"/>
              </a:rPr>
              <a:t>ike.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6102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44234"/>
            <a:ext cx="619188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 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10% most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popular shows 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2.7M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podcasts global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on </a:t>
            </a:r>
            <a:r>
              <a:rPr dirty="0" sz="1250" spc="-10">
                <a:latin typeface="Arial MT"/>
                <a:cs typeface="Arial MT"/>
              </a:rPr>
              <a:t>ListenNotes.com.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1075" y="6572250"/>
            <a:ext cx="5619749" cy="36956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732270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looking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tips? 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tune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SEO,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Pinterest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entrepreneurship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tips, </a:t>
            </a:r>
            <a:r>
              <a:rPr dirty="0" sz="1250">
                <a:latin typeface="Arial MT"/>
                <a:cs typeface="Arial MT"/>
              </a:rPr>
              <a:t>music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reviews,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LIVE!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interviews,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giveaways,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trending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 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in.</a:t>
            </a:r>
            <a:endParaRPr sz="1250">
              <a:latin typeface="Arial MT"/>
              <a:cs typeface="Arial MT"/>
            </a:endParaRPr>
          </a:p>
          <a:p>
            <a:pPr marL="12700" marR="33274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Subscribe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grab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courses,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 resources,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much more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676400"/>
            <a:ext cx="6715124" cy="56387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296784"/>
            <a:ext cx="6725284" cy="10445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Favour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Obasi-</a:t>
            </a:r>
            <a:r>
              <a:rPr dirty="0" sz="1250" spc="-20">
                <a:latin typeface="Arial MT"/>
                <a:cs typeface="Arial MT"/>
              </a:rPr>
              <a:t>ike: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provide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seeking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assistance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achieving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annual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revenue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objectives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through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tailored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operational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systems.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530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96610"/>
            <a:ext cx="6689725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decade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experience, 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areas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expertise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include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search </a:t>
            </a:r>
            <a:r>
              <a:rPr dirty="0" sz="1250" spc="-10">
                <a:latin typeface="Arial MT"/>
                <a:cs typeface="Arial MT"/>
              </a:rPr>
              <a:t>engine </a:t>
            </a:r>
            <a:r>
              <a:rPr dirty="0" sz="1250">
                <a:latin typeface="Arial MT"/>
                <a:cs typeface="Arial MT"/>
              </a:rPr>
              <a:t>optimization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(SEO),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mapping,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zip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advertising,</a:t>
            </a:r>
            <a:r>
              <a:rPr dirty="0" sz="1250" spc="-10">
                <a:latin typeface="Arial MT"/>
                <a:cs typeface="Arial MT"/>
              </a:rPr>
              <a:t> content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distribution,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email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organic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paid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advertising,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10">
                <a:latin typeface="Arial MT"/>
                <a:cs typeface="Arial MT"/>
              </a:rPr>
              <a:t> production.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435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87085"/>
            <a:ext cx="6699250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ranked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3%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430 </a:t>
            </a:r>
            <a:r>
              <a:rPr dirty="0" sz="1250">
                <a:latin typeface="Arial MT"/>
                <a:cs typeface="Arial MT"/>
              </a:rPr>
              <a:t>episodes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across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10">
                <a:latin typeface="Arial MT"/>
                <a:cs typeface="Arial MT"/>
              </a:rPr>
              <a:t> 119 </a:t>
            </a:r>
            <a:r>
              <a:rPr dirty="0" sz="1250">
                <a:latin typeface="Arial MT"/>
                <a:cs typeface="Arial MT"/>
              </a:rPr>
              <a:t>countries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who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established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internationally.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6374" y="352425"/>
            <a:ext cx="4629149" cy="6095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430009"/>
            <a:ext cx="62407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 businesses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protect,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earn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scale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assets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intellectual </a:t>
            </a:r>
            <a:r>
              <a:rPr dirty="0" sz="1250">
                <a:latin typeface="Arial MT"/>
                <a:cs typeface="Arial MT"/>
              </a:rPr>
              <a:t>property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website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traffic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7375" y="352425"/>
            <a:ext cx="3857624" cy="6286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620509"/>
            <a:ext cx="6585584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 spoke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 Embracing Change: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 Philadelphia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25">
                <a:latin typeface="Arial MT"/>
                <a:cs typeface="Arial MT"/>
              </a:rPr>
              <a:t> You </a:t>
            </a:r>
            <a:r>
              <a:rPr dirty="0" sz="1250">
                <a:latin typeface="Arial MT"/>
                <a:cs typeface="Arial MT"/>
              </a:rPr>
              <a:t>don't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 to miss </a:t>
            </a:r>
            <a:r>
              <a:rPr dirty="0" sz="1250" spc="-20">
                <a:latin typeface="Arial MT"/>
                <a:cs typeface="Arial MT"/>
              </a:rPr>
              <a:t>this!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1338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467859"/>
            <a:ext cx="6578600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everything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behind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stepping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unknown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guest Richard.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brave soul embarked on a </a:t>
            </a:r>
            <a:r>
              <a:rPr dirty="0" sz="1250" spc="-10">
                <a:latin typeface="Arial MT"/>
                <a:cs typeface="Arial MT"/>
              </a:rPr>
              <a:t>life-</a:t>
            </a:r>
            <a:r>
              <a:rPr dirty="0" sz="1250">
                <a:latin typeface="Arial MT"/>
                <a:cs typeface="Arial MT"/>
              </a:rPr>
              <a:t>changing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 from the </a:t>
            </a:r>
            <a:r>
              <a:rPr dirty="0" sz="1250" spc="-10">
                <a:latin typeface="Arial MT"/>
                <a:cs typeface="Arial MT"/>
              </a:rPr>
              <a:t>comfortable </a:t>
            </a:r>
            <a:r>
              <a:rPr dirty="0" sz="1250">
                <a:latin typeface="Arial MT"/>
                <a:cs typeface="Arial MT"/>
              </a:rPr>
              <a:t>familiarity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northeast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intriguing,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terrains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work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-10">
                <a:latin typeface="Arial MT"/>
                <a:cs typeface="Arial MT"/>
              </a:rPr>
              <a:t>center.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721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915659"/>
            <a:ext cx="6724650" cy="25685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merely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geographical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displacement,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incredible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</a:t>
            </a:r>
            <a:r>
              <a:rPr dirty="0" sz="1250" spc="-10">
                <a:latin typeface="Arial MT"/>
                <a:cs typeface="Arial MT"/>
              </a:rPr>
              <a:t>personal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mastered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retention,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training, </a:t>
            </a:r>
            <a:r>
              <a:rPr dirty="0" sz="1250">
                <a:latin typeface="Arial MT"/>
                <a:cs typeface="Arial MT"/>
              </a:rPr>
              <a:t>onboarding,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human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resources.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testament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calculated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risks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network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inspired 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forthcoming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children's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books.</a:t>
            </a:r>
            <a:endParaRPr sz="1250">
              <a:latin typeface="Arial MT"/>
              <a:cs typeface="Arial MT"/>
            </a:endParaRPr>
          </a:p>
          <a:p>
            <a:pPr marL="12700" marR="171450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art, and 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master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painter.</a:t>
            </a:r>
            <a:r>
              <a:rPr dirty="0" sz="1250">
                <a:latin typeface="Arial MT"/>
                <a:cs typeface="Arial MT"/>
              </a:rPr>
              <a:t> We 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 chance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delve 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his </a:t>
            </a:r>
            <a:r>
              <a:rPr dirty="0" sz="1250">
                <a:latin typeface="Arial MT"/>
                <a:cs typeface="Arial MT"/>
              </a:rPr>
              <a:t>palette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techniques.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introduces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'buffer </a:t>
            </a:r>
            <a:r>
              <a:rPr dirty="0" sz="1250">
                <a:latin typeface="Arial MT"/>
                <a:cs typeface="Arial MT"/>
              </a:rPr>
              <a:t>boomerang'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secret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weapon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handling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difficult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diplomacy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strategy.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encourages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 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simply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speak, 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express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-10">
                <a:latin typeface="Arial MT"/>
                <a:cs typeface="Arial MT"/>
              </a:rPr>
              <a:t>authenticity,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listen actively,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respond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strategically.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underscores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significance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constructive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feedback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expressions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vocabulary.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53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87209"/>
            <a:ext cx="6725920" cy="2073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5"/>
              </a:spcBef>
            </a:pPr>
            <a:r>
              <a:rPr dirty="0" sz="1250" spc="-10">
                <a:latin typeface="Arial MT"/>
                <a:cs typeface="Arial MT"/>
              </a:rPr>
              <a:t>Lastly,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unravels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hidden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connections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between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diligence,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travel,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advocates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investing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-10">
                <a:latin typeface="Arial MT"/>
                <a:cs typeface="Arial MT"/>
              </a:rPr>
              <a:t> organization's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before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engagement.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present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just </a:t>
            </a:r>
            <a:r>
              <a:rPr dirty="0" sz="1250">
                <a:latin typeface="Arial MT"/>
                <a:cs typeface="Arial MT"/>
              </a:rPr>
              <a:t>showing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fully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engaged,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participating.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journey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epitome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embracing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different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plug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earphones,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press</a:t>
            </a:r>
            <a:r>
              <a:rPr dirty="0" sz="1250" spc="-10">
                <a:latin typeface="Arial MT"/>
                <a:cs typeface="Arial MT"/>
              </a:rPr>
              <a:t> play,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take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unforgettable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journey, </a:t>
            </a:r>
            <a:r>
              <a:rPr dirty="0" sz="1250">
                <a:latin typeface="Arial MT"/>
                <a:cs typeface="Arial MT"/>
              </a:rPr>
              <a:t>equipping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inspiring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take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86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20410"/>
            <a:ext cx="6038215" cy="2578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CHAPTERS</a:t>
            </a:r>
            <a:endParaRPr sz="1250">
              <a:latin typeface="Arial MT"/>
              <a:cs typeface="Arial MT"/>
            </a:endParaRPr>
          </a:p>
          <a:p>
            <a:pPr marL="12700" marR="1525905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(0:00:00)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Entrepreneurs </a:t>
            </a:r>
            <a:r>
              <a:rPr dirty="0" sz="1250">
                <a:latin typeface="Arial MT"/>
                <a:cs typeface="Arial MT"/>
              </a:rPr>
              <a:t>(0:08:17)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Techniques </a:t>
            </a:r>
            <a:r>
              <a:rPr dirty="0" sz="1250">
                <a:latin typeface="Arial MT"/>
                <a:cs typeface="Arial MT"/>
              </a:rPr>
              <a:t>(0:16:21)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Diligence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10">
                <a:latin typeface="Arial MT"/>
                <a:cs typeface="Arial MT"/>
              </a:rPr>
              <a:t> Relationships</a:t>
            </a:r>
            <a:endParaRPr sz="1250">
              <a:latin typeface="Arial MT"/>
              <a:cs typeface="Arial MT"/>
            </a:endParaRPr>
          </a:p>
          <a:p>
            <a:pPr marL="12700" marR="23164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(0:24:05)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Travel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Inspiration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CHAPTERS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SHORT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POINTS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(0:00:00)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Entrepreneurs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40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took 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calculated risk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moved 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Rica, gaining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sales,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human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resources,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children's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books. </a:t>
            </a:r>
            <a:r>
              <a:rPr dirty="0" sz="1250">
                <a:latin typeface="Arial MT"/>
                <a:cs typeface="Arial MT"/>
              </a:rPr>
              <a:t>(0:08:17)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Techniques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7375" y="352425"/>
            <a:ext cx="3857624" cy="62388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30059"/>
            <a:ext cx="6621145" cy="3349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Authenticity,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constructive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feedback,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soft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improve communication.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(0:16:21)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Due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Diligence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10">
                <a:latin typeface="Arial MT"/>
                <a:cs typeface="Arial MT"/>
              </a:rPr>
              <a:t> Relationships</a:t>
            </a:r>
            <a:endParaRPr sz="1250">
              <a:latin typeface="Arial MT"/>
              <a:cs typeface="Arial MT"/>
            </a:endParaRPr>
          </a:p>
          <a:p>
            <a:pPr marL="12700" marR="171450">
              <a:lnSpc>
                <a:spcPts val="2030"/>
              </a:lnSpc>
              <a:spcBef>
                <a:spcPts val="75"/>
              </a:spcBef>
            </a:pPr>
            <a:r>
              <a:rPr dirty="0" sz="1250" spc="-20">
                <a:latin typeface="Arial MT"/>
                <a:cs typeface="Arial MT"/>
              </a:rPr>
              <a:t>Taking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research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actively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delivery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out.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(0:24:05)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Travel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Inspiration</a:t>
            </a:r>
            <a:endParaRPr sz="1250">
              <a:latin typeface="Arial MT"/>
              <a:cs typeface="Arial MT"/>
            </a:endParaRPr>
          </a:p>
          <a:p>
            <a:pPr marL="12700" marR="26924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openness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opportunities,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authenticity, </a:t>
            </a:r>
            <a:r>
              <a:rPr dirty="0" sz="1250">
                <a:latin typeface="Arial MT"/>
                <a:cs typeface="Arial MT"/>
              </a:rPr>
              <a:t>active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researching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company</a:t>
            </a:r>
            <a:r>
              <a:rPr dirty="0" sz="1250" spc="-10">
                <a:latin typeface="Arial MT"/>
                <a:cs typeface="Arial MT"/>
              </a:rPr>
              <a:t> culture.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250">
              <a:latin typeface="Arial MT"/>
              <a:cs typeface="Arial MT"/>
            </a:endParaRPr>
          </a:p>
          <a:p>
            <a:pPr marL="12700" marR="44450">
              <a:lnSpc>
                <a:spcPct val="133300"/>
              </a:lnSpc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 to train employees for 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 larger call centers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 Jose. With a mix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23240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2658110"/>
            <a:ext cx="653923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 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a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3533774"/>
            <a:ext cx="6715124" cy="559117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106534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115434"/>
            <a:ext cx="6697345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Philadelphia's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10">
                <a:latin typeface="Arial MT"/>
                <a:cs typeface="Arial MT"/>
              </a:rPr>
              <a:t> ceremony.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High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 endows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43" y="5920193"/>
            <a:ext cx="6418978" cy="294023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049384"/>
            <a:ext cx="65811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 Call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 (CCC)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a state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 BPO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 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 San 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 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 main focus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 been,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will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personally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each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every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 center agent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may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-10">
                <a:latin typeface="Arial MT"/>
                <a:cs typeface="Arial MT"/>
              </a:rPr>
              <a:t> customer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0082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 small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 medium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 well 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914400"/>
            <a:ext cx="6715125" cy="894397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9902825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906384"/>
            <a:ext cx="6245225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Favour </a:t>
            </a:r>
            <a:r>
              <a:rPr dirty="0" sz="1250" spc="-10">
                <a:latin typeface="Arial MT"/>
                <a:cs typeface="Arial MT"/>
              </a:rPr>
              <a:t>Obasi-</a:t>
            </a:r>
            <a:r>
              <a:rPr dirty="0" sz="1250">
                <a:latin typeface="Arial MT"/>
                <a:cs typeface="Arial MT"/>
              </a:rPr>
              <a:t>ike,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 Dont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PLAY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 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 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Sales, Entrepreneur, </a:t>
            </a:r>
            <a:r>
              <a:rPr dirty="0" sz="1250">
                <a:latin typeface="Arial MT"/>
                <a:cs typeface="Arial MT"/>
              </a:rPr>
              <a:t>B2B,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-10">
                <a:latin typeface="Arial MT"/>
                <a:cs typeface="Arial MT"/>
              </a:rPr>
              <a:t> Guest,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839334"/>
            <a:ext cx="6642100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#FavourObasiike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#WeDontPLAYPodcast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#Outsourcing #Telemarketing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#B2B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#CEO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#podcastinterview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4410709"/>
            <a:ext cx="3007995" cy="1311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https://youtube.com/shorts/_XJkxPs9zWg https://youtube.com/shorts/C7v8PXy2D6o https://youtube.com/shorts/bnJmPtNg2zg https://youtube.com/shorts/teIQUjm56IU https://youtube.com/shorts/X--SwK2L23o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Don't PLAY! by Favour Obasi-ike. The SEO Marketing Podcast Show with guest Richard Blank</dc:title>
  <dcterms:created xsi:type="dcterms:W3CDTF">2024-11-30T20:00:19Z</dcterms:created>
  <dcterms:modified xsi:type="dcterms:W3CDTF">2024-11-30T20:00:19Z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2024-11-30T00:00:00Z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2024-11-30T00:00:00Z</vt:filetime>
  </property>
  <property fmtid="{D5CDD505-2E9C-101B-9397-08002B2CF9AE}" pid="5" name="Producer">
    <vt:lpwstr>Skia/PDF m129</vt:lpwstr>
  </property>
</Properties>
</file>