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TheRenownedLeadership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80222" y="520700"/>
            <a:ext cx="30772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1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10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ustpaste.it/TheRenownedLeadership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726555" cy="19805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09880" marR="287020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 Renowned Leadership Podcast </a:t>
            </a:r>
            <a:r>
              <a:rPr dirty="0" sz="2200">
                <a:latin typeface="Arial MT"/>
                <a:cs typeface="Arial MT"/>
              </a:rPr>
              <a:t>- </a:t>
            </a:r>
            <a:r>
              <a:rPr dirty="0" sz="2200" spc="-10">
                <a:latin typeface="Arial MT"/>
                <a:cs typeface="Arial MT"/>
              </a:rPr>
              <a:t>Leadership,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Progression, and Life Advice with B2B teacher 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2099"/>
              </a:lnSpc>
              <a:spcBef>
                <a:spcPts val="1545"/>
              </a:spcBef>
            </a:pPr>
            <a:r>
              <a:rPr dirty="0" sz="1500" spc="35">
                <a:latin typeface="Arial MT"/>
                <a:cs typeface="Arial MT"/>
              </a:rPr>
              <a:t>Startup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Strategies: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Discover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Richard's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insights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startup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strategies,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investment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opportunities,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navigating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ever-evolving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entrepreneurial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landscape.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Gain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practical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tips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launching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scaling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your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own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ventures.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199" y="3257550"/>
            <a:ext cx="2857499" cy="2857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096634"/>
            <a:ext cx="6734809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Welcome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Renowned</a:t>
            </a:r>
            <a:r>
              <a:rPr dirty="0" sz="1250">
                <a:latin typeface="Arial MT"/>
                <a:cs typeface="Arial MT"/>
              </a:rPr>
              <a:t> Leadership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where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ignite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 within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you!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Hosted </a:t>
            </a:r>
            <a:r>
              <a:rPr dirty="0" sz="1250" spc="5">
                <a:latin typeface="Arial MT"/>
                <a:cs typeface="Arial MT"/>
              </a:rPr>
              <a:t> by </a:t>
            </a:r>
            <a:r>
              <a:rPr dirty="0" sz="1250">
                <a:latin typeface="Arial MT"/>
                <a:cs typeface="Arial MT"/>
              </a:rPr>
              <a:t>Stephen J. Morris,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seasoned leader with over </a:t>
            </a:r>
            <a:r>
              <a:rPr dirty="0" sz="1250" spc="5">
                <a:latin typeface="Arial MT"/>
                <a:cs typeface="Arial MT"/>
              </a:rPr>
              <a:t>21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military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corporate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podcast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go-to source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transformative leadership insights.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05149" y="7353300"/>
            <a:ext cx="1371599" cy="10667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5925" y="9239884"/>
            <a:ext cx="66694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Join </a:t>
            </a:r>
            <a:r>
              <a:rPr dirty="0" sz="1250" spc="5">
                <a:latin typeface="Arial MT"/>
                <a:cs typeface="Arial MT"/>
              </a:rPr>
              <a:t>us </a:t>
            </a:r>
            <a:r>
              <a:rPr dirty="0" sz="1250">
                <a:latin typeface="Arial MT"/>
                <a:cs typeface="Arial MT"/>
              </a:rPr>
              <a:t>for inspiring interviews, actionable strategies,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real-world stories that </a:t>
            </a:r>
            <a:r>
              <a:rPr dirty="0" sz="1250" spc="5">
                <a:latin typeface="Arial MT"/>
                <a:cs typeface="Arial MT"/>
              </a:rPr>
              <a:t>empower you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teams,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9" y="352425"/>
            <a:ext cx="2857499" cy="1600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1934210"/>
            <a:ext cx="66579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seasoned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or an </a:t>
            </a:r>
            <a:r>
              <a:rPr dirty="0" sz="1250">
                <a:latin typeface="Arial MT"/>
                <a:cs typeface="Arial MT"/>
              </a:rPr>
              <a:t>aspiring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leader,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elevate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impact.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2562225"/>
            <a:ext cx="6715124" cy="42386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7039609"/>
            <a:ext cx="66440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Hey </a:t>
            </a:r>
            <a:r>
              <a:rPr dirty="0" sz="1250">
                <a:latin typeface="Arial MT"/>
                <a:cs typeface="Arial MT"/>
              </a:rPr>
              <a:t>Podcast Enthusiasts!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Exciting </a:t>
            </a:r>
            <a:r>
              <a:rPr dirty="0" sz="1250" spc="5">
                <a:latin typeface="Arial MT"/>
                <a:cs typeface="Arial MT"/>
              </a:rPr>
              <a:t>News! In our </a:t>
            </a:r>
            <a:r>
              <a:rPr dirty="0" sz="1250">
                <a:latin typeface="Arial MT"/>
                <a:cs typeface="Arial MT"/>
              </a:rPr>
              <a:t>latest episode, </a:t>
            </a:r>
            <a:r>
              <a:rPr dirty="0" sz="1250" spc="5">
                <a:latin typeface="Arial MT"/>
                <a:cs typeface="Arial MT"/>
              </a:rPr>
              <a:t>I had </a:t>
            </a:r>
            <a:r>
              <a:rPr dirty="0" sz="1250">
                <a:latin typeface="Arial MT"/>
                <a:cs typeface="Arial MT"/>
              </a:rPr>
              <a:t>the pleasure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chatting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Richard Blank,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seasoned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innovator, </a:t>
            </a:r>
            <a:r>
              <a:rPr dirty="0" sz="1250">
                <a:latin typeface="Arial MT"/>
                <a:cs typeface="Arial MT"/>
              </a:rPr>
              <a:t>diving </a:t>
            </a:r>
            <a:r>
              <a:rPr dirty="0" sz="1250" spc="5">
                <a:latin typeface="Arial MT"/>
                <a:cs typeface="Arial MT"/>
              </a:rPr>
              <a:t>deep </a:t>
            </a:r>
            <a:r>
              <a:rPr dirty="0" sz="1250">
                <a:latin typeface="Arial MT"/>
                <a:cs typeface="Arial MT"/>
              </a:rPr>
              <a:t>into the world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33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25184"/>
            <a:ext cx="6591934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Journey: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shares his inspiring </a:t>
            </a:r>
            <a:r>
              <a:rPr dirty="0" sz="1250" spc="-10">
                <a:latin typeface="Arial MT"/>
                <a:cs typeface="Arial MT"/>
              </a:rPr>
              <a:t>journey,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startup ventures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becoming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seasoned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-10">
                <a:latin typeface="Arial MT"/>
                <a:cs typeface="Arial MT"/>
              </a:rPr>
              <a:t>investor.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lows,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invaluable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Strategies: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49" y="352425"/>
            <a:ext cx="4800599" cy="68103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401559"/>
            <a:ext cx="6688455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Discover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Richard's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opportunities,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ever-evolving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landscape.</a:t>
            </a:r>
            <a:r>
              <a:rPr dirty="0" sz="1250" spc="5">
                <a:latin typeface="Arial MT"/>
                <a:cs typeface="Arial MT"/>
              </a:rPr>
              <a:t> Gain</a:t>
            </a:r>
            <a:r>
              <a:rPr dirty="0" sz="1250">
                <a:latin typeface="Arial MT"/>
                <a:cs typeface="Arial MT"/>
              </a:rPr>
              <a:t> practical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scaling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 own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ventures.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Growth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Innovation: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2482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839460"/>
            <a:ext cx="64033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Delve into discussions</a:t>
            </a:r>
            <a:r>
              <a:rPr dirty="0" sz="1250" spc="5">
                <a:latin typeface="Arial MT"/>
                <a:cs typeface="Arial MT"/>
              </a:rPr>
              <a:t> on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 innovation,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staying</a:t>
            </a:r>
            <a:r>
              <a:rPr dirty="0" sz="1250" spc="5">
                <a:latin typeface="Arial MT"/>
                <a:cs typeface="Arial MT"/>
              </a:rPr>
              <a:t> ahead</a:t>
            </a:r>
            <a:r>
              <a:rPr dirty="0" sz="1250">
                <a:latin typeface="Arial MT"/>
                <a:cs typeface="Arial MT"/>
              </a:rPr>
              <a:t>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competitive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markets. Learn</a:t>
            </a:r>
            <a:r>
              <a:rPr dirty="0" sz="1250" spc="5">
                <a:latin typeface="Arial MT"/>
                <a:cs typeface="Arial MT"/>
              </a:rPr>
              <a:t> how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identify opportunities,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change,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foster innovation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Vision: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219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810885"/>
            <a:ext cx="6657975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Explore Richard's perspective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 qualities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drive success 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entrepreneurship. </a:t>
            </a:r>
            <a:r>
              <a:rPr dirty="0" sz="1250" spc="5">
                <a:latin typeface="Arial MT"/>
                <a:cs typeface="Arial MT"/>
              </a:rPr>
              <a:t>Gain </a:t>
            </a:r>
            <a:r>
              <a:rPr dirty="0" sz="1250">
                <a:latin typeface="Arial MT"/>
                <a:cs typeface="Arial MT"/>
              </a:rPr>
              <a:t>valuable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</a:t>
            </a: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vision-setting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long-term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  <a:p>
            <a:pPr marL="12700" marR="2762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Hit play</a:t>
            </a:r>
            <a:r>
              <a:rPr dirty="0" sz="1250" spc="5">
                <a:latin typeface="Arial MT"/>
                <a:cs typeface="Arial MT"/>
              </a:rPr>
              <a:t> now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join </a:t>
            </a:r>
            <a:r>
              <a:rPr dirty="0" sz="1250" spc="5">
                <a:latin typeface="Arial MT"/>
                <a:cs typeface="Arial MT"/>
              </a:rPr>
              <a:t>us on</a:t>
            </a:r>
            <a:r>
              <a:rPr dirty="0" sz="1250">
                <a:latin typeface="Arial MT"/>
                <a:cs typeface="Arial MT"/>
              </a:rPr>
              <a:t> 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insightful journey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empowerment,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innovation!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miss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619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3953509"/>
            <a:ext cx="3391535" cy="539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Stephen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Morris: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Lead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Champion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Impact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4581525"/>
            <a:ext cx="1904999" cy="1904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6477634"/>
            <a:ext cx="6664325" cy="154940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Leadership is </a:t>
            </a:r>
            <a:r>
              <a:rPr dirty="0" sz="1250" spc="5">
                <a:latin typeface="Arial MT"/>
                <a:cs typeface="Arial MT"/>
              </a:rPr>
              <a:t>where I </a:t>
            </a:r>
            <a:r>
              <a:rPr dirty="0" sz="1250">
                <a:latin typeface="Arial MT"/>
                <a:cs typeface="Arial MT"/>
              </a:rPr>
              <a:t>thrive. It's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passion </a:t>
            </a:r>
            <a:r>
              <a:rPr dirty="0" sz="1250" spc="5">
                <a:latin typeface="Arial MT"/>
                <a:cs typeface="Arial MT"/>
              </a:rPr>
              <a:t>and what </a:t>
            </a:r>
            <a:r>
              <a:rPr dirty="0" sz="1250">
                <a:latin typeface="Arial MT"/>
                <a:cs typeface="Arial MT"/>
              </a:rPr>
              <a:t>I've dedicated the past </a:t>
            </a:r>
            <a:r>
              <a:rPr dirty="0" sz="1250" spc="5">
                <a:latin typeface="Arial MT"/>
                <a:cs typeface="Arial MT"/>
              </a:rPr>
              <a:t>23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 career to, both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Military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Corporate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worlds. I've </a:t>
            </a:r>
            <a:r>
              <a:rPr dirty="0" sz="1250" spc="5">
                <a:latin typeface="Arial MT"/>
                <a:cs typeface="Arial MT"/>
              </a:rPr>
              <a:t>been</a:t>
            </a:r>
            <a:r>
              <a:rPr dirty="0" sz="1250">
                <a:latin typeface="Arial MT"/>
                <a:cs typeface="Arial MT"/>
              </a:rPr>
              <a:t> fortunate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learn </a:t>
            </a:r>
            <a:r>
              <a:rPr dirty="0" sz="1250" spc="5">
                <a:latin typeface="Arial MT"/>
                <a:cs typeface="Arial MT"/>
              </a:rPr>
              <a:t> from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some 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most</a:t>
            </a:r>
            <a:r>
              <a:rPr dirty="0" sz="1250">
                <a:latin typeface="Arial MT"/>
                <a:cs typeface="Arial MT"/>
              </a:rPr>
              <a:t> exceptional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leaders, </a:t>
            </a:r>
            <a:r>
              <a:rPr dirty="0" sz="1250" spc="5">
                <a:latin typeface="Arial MT"/>
                <a:cs typeface="Arial MT"/>
              </a:rPr>
              <a:t>and now </a:t>
            </a:r>
            <a:r>
              <a:rPr dirty="0" sz="1250">
                <a:latin typeface="Arial MT"/>
                <a:cs typeface="Arial MT"/>
              </a:rPr>
              <a:t>I’m committed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sharing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knowledge </a:t>
            </a:r>
            <a:r>
              <a:rPr dirty="0" sz="1250" spc="5">
                <a:latin typeface="Arial MT"/>
                <a:cs typeface="Arial MT"/>
              </a:rPr>
              <a:t> as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Career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Coach. Whether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CEO, </a:t>
            </a:r>
            <a:r>
              <a:rPr dirty="0" sz="1250" spc="-5">
                <a:latin typeface="Arial MT"/>
                <a:cs typeface="Arial MT"/>
              </a:rPr>
              <a:t>manager,</a:t>
            </a:r>
            <a:r>
              <a:rPr dirty="0" sz="1250" spc="5">
                <a:latin typeface="Arial MT"/>
                <a:cs typeface="Arial MT"/>
              </a:rPr>
              <a:t> or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team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member,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without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military background, </a:t>
            </a:r>
            <a:r>
              <a:rPr dirty="0" sz="1250" spc="5">
                <a:latin typeface="Arial MT"/>
                <a:cs typeface="Arial MT"/>
              </a:rPr>
              <a:t>I can </a:t>
            </a:r>
            <a:r>
              <a:rPr dirty="0" sz="1250">
                <a:latin typeface="Arial MT"/>
                <a:cs typeface="Arial MT"/>
              </a:rPr>
              <a:t>help elevate your leadership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career 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8924" y="352425"/>
            <a:ext cx="1914524" cy="2390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2724785"/>
            <a:ext cx="65290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United States </a:t>
            </a:r>
            <a:r>
              <a:rPr dirty="0" sz="1250" spc="5">
                <a:latin typeface="Arial MT"/>
                <a:cs typeface="Arial MT"/>
              </a:rPr>
              <a:t>Army </a:t>
            </a:r>
            <a:r>
              <a:rPr dirty="0" sz="1250">
                <a:latin typeface="Arial MT"/>
                <a:cs typeface="Arial MT"/>
              </a:rPr>
              <a:t>veteran, </a:t>
            </a: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>
                <a:latin typeface="Arial MT"/>
                <a:cs typeface="Arial MT"/>
              </a:rPr>
              <a:t>spent </a:t>
            </a:r>
            <a:r>
              <a:rPr dirty="0" sz="1250" spc="5">
                <a:latin typeface="Arial MT"/>
                <a:cs typeface="Arial MT"/>
              </a:rPr>
              <a:t>much of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adult life serving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country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combat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non-combat deployments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worldwide.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3352800"/>
            <a:ext cx="5448299" cy="44481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7782559"/>
            <a:ext cx="6528434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After transitioning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civilian workforce,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faced significant challenges adapting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new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environment.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Leaving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behind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high-octane,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goal-oriented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structure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military</a:t>
            </a:r>
            <a:r>
              <a:rPr dirty="0" sz="1250" spc="5">
                <a:latin typeface="Arial MT"/>
                <a:cs typeface="Arial MT"/>
              </a:rPr>
              <a:t> was </a:t>
            </a:r>
            <a:r>
              <a:rPr dirty="0" sz="1250">
                <a:latin typeface="Arial MT"/>
                <a:cs typeface="Arial MT"/>
              </a:rPr>
              <a:t>not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easy.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4550" y="352425"/>
            <a:ext cx="3343274" cy="6667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001509"/>
            <a:ext cx="644906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However,</a:t>
            </a:r>
            <a:r>
              <a:rPr dirty="0" sz="1250">
                <a:latin typeface="Arial MT"/>
                <a:cs typeface="Arial MT"/>
              </a:rPr>
              <a:t>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guidance</a:t>
            </a:r>
            <a:r>
              <a:rPr dirty="0" sz="1250" spc="5">
                <a:latin typeface="Arial MT"/>
                <a:cs typeface="Arial MT"/>
              </a:rPr>
              <a:t> of an</a:t>
            </a:r>
            <a:r>
              <a:rPr dirty="0" sz="1250">
                <a:latin typeface="Arial MT"/>
                <a:cs typeface="Arial MT"/>
              </a:rPr>
              <a:t> exceptional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found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coaching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experience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ignited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helping leaders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 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 craft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 </a:t>
            </a:r>
            <a:r>
              <a:rPr dirty="0" sz="1250">
                <a:latin typeface="Arial MT"/>
                <a:cs typeface="Arial MT"/>
              </a:rPr>
              <a:t> career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400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34685"/>
            <a:ext cx="665988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Inspired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the great leaders </a:t>
            </a:r>
            <a:r>
              <a:rPr dirty="0" sz="1250" spc="5">
                <a:latin typeface="Arial MT"/>
                <a:cs typeface="Arial MT"/>
              </a:rPr>
              <a:t>who have shaped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-10">
                <a:latin typeface="Arial MT"/>
                <a:cs typeface="Arial MT"/>
              </a:rPr>
              <a:t>journey,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founded </a:t>
            </a:r>
            <a:r>
              <a:rPr dirty="0" sz="1250" spc="5">
                <a:latin typeface="Arial MT"/>
                <a:cs typeface="Arial MT"/>
              </a:rPr>
              <a:t>Renowned </a:t>
            </a:r>
            <a:r>
              <a:rPr dirty="0" sz="1250">
                <a:latin typeface="Arial MT"/>
                <a:cs typeface="Arial MT"/>
              </a:rPr>
              <a:t>Leadership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clear purpose: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cultivate authentic leaders characterized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integrity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character.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Renowned </a:t>
            </a:r>
            <a:r>
              <a:rPr dirty="0" sz="1250">
                <a:latin typeface="Arial MT"/>
                <a:cs typeface="Arial MT"/>
              </a:rPr>
              <a:t>Leadership,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developing the </a:t>
            </a:r>
            <a:r>
              <a:rPr dirty="0" sz="1250" spc="5">
                <a:latin typeface="Arial MT"/>
                <a:cs typeface="Arial MT"/>
              </a:rPr>
              <a:t>whole </a:t>
            </a:r>
            <a:r>
              <a:rPr dirty="0" sz="1250">
                <a:latin typeface="Arial MT"/>
                <a:cs typeface="Arial MT"/>
              </a:rPr>
              <a:t>person, empowering </a:t>
            </a:r>
            <a:r>
              <a:rPr dirty="0" sz="1250" spc="5">
                <a:latin typeface="Arial MT"/>
                <a:cs typeface="Arial MT"/>
              </a:rPr>
              <a:t>them 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aspirations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fostering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2673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01334"/>
            <a:ext cx="649795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Let's connect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explore</a:t>
            </a:r>
            <a:r>
              <a:rPr dirty="0" sz="1250" spc="5">
                <a:latin typeface="Arial MT"/>
                <a:cs typeface="Arial MT"/>
              </a:rPr>
              <a:t> how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can </a:t>
            </a:r>
            <a:r>
              <a:rPr dirty="0" sz="1250">
                <a:latin typeface="Arial MT"/>
                <a:cs typeface="Arial MT"/>
              </a:rPr>
              <a:t>elevate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together.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"Purposeful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Success"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program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>
                <a:latin typeface="Arial MT"/>
                <a:cs typeface="Arial MT"/>
              </a:rPr>
              <a:t> visiting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website.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530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44234"/>
            <a:ext cx="651129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 spc="5">
                <a:latin typeface="Arial MT"/>
                <a:cs typeface="Arial MT"/>
              </a:rPr>
              <a:t>Advanced</a:t>
            </a:r>
            <a:r>
              <a:rPr dirty="0" sz="1250">
                <a:latin typeface="Arial MT"/>
                <a:cs typeface="Arial MT"/>
              </a:rPr>
              <a:t> telemarketing </a:t>
            </a:r>
            <a:r>
              <a:rPr dirty="0" sz="1250" spc="-10">
                <a:latin typeface="Arial MT"/>
                <a:cs typeface="Arial MT"/>
              </a:rPr>
              <a:t>strategy,</a:t>
            </a:r>
            <a:r>
              <a:rPr dirty="0" sz="1250">
                <a:latin typeface="Arial MT"/>
                <a:cs typeface="Arial MT"/>
              </a:rPr>
              <a:t> conflict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 interpersonal soft skills,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machines, employee motivation,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 signs through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 micro expression reading, the pros </a:t>
            </a:r>
            <a:r>
              <a:rPr dirty="0" sz="1250" spc="5">
                <a:latin typeface="Arial MT"/>
                <a:cs typeface="Arial MT"/>
              </a:rPr>
              <a:t>and cons of </a:t>
            </a:r>
            <a:r>
              <a:rPr dirty="0" sz="1250">
                <a:latin typeface="Arial MT"/>
                <a:cs typeface="Arial MT"/>
              </a:rPr>
              <a:t>A.I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5">
                <a:latin typeface="Arial MT"/>
                <a:cs typeface="Arial MT"/>
              </a:rPr>
              <a:t>finally, </a:t>
            </a:r>
            <a:r>
              <a:rPr dirty="0" sz="1250" spc="5">
                <a:latin typeface="Arial MT"/>
                <a:cs typeface="Arial MT"/>
              </a:rPr>
              <a:t>The Famous </a:t>
            </a:r>
            <a:r>
              <a:rPr dirty="0" sz="1250" spc="-5">
                <a:latin typeface="Arial MT"/>
                <a:cs typeface="Arial MT"/>
              </a:rPr>
              <a:t>Buffer-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124" y="352425"/>
            <a:ext cx="4819649" cy="6581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915784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99949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76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372109"/>
            <a:ext cx="653923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238250"/>
            <a:ext cx="6715125" cy="65817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780160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352425"/>
            <a:ext cx="5448299" cy="4295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629784"/>
            <a:ext cx="662813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335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 spc="5">
                <a:latin typeface="Arial MT"/>
                <a:cs typeface="Arial MT"/>
              </a:rPr>
              <a:t> In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2023 </a:t>
            </a:r>
            <a:r>
              <a:rPr dirty="0" sz="1250">
                <a:latin typeface="Arial MT"/>
                <a:cs typeface="Arial MT"/>
              </a:rPr>
              <a:t>Hall </a:t>
            </a:r>
            <a:r>
              <a:rPr dirty="0" sz="1250" spc="5">
                <a:latin typeface="Arial MT"/>
                <a:cs typeface="Arial MT"/>
              </a:rPr>
              <a:t>of Fame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 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endows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language</a:t>
            </a:r>
            <a:r>
              <a:rPr dirty="0" sz="1250" spc="5">
                <a:latin typeface="Arial MT"/>
                <a:cs typeface="Arial MT"/>
              </a:rPr>
              <a:t> at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191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525134"/>
            <a:ext cx="64731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199" y="352425"/>
            <a:ext cx="4371974" cy="6153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87159"/>
            <a:ext cx="67335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call 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highest quality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bilingual customer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</a:t>
            </a:r>
            <a:r>
              <a:rPr dirty="0" sz="1250">
                <a:latin typeface="Arial MT"/>
                <a:cs typeface="Arial MT"/>
              </a:rPr>
              <a:t> sized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international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fortune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099" y="352425"/>
            <a:ext cx="5219699" cy="53244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21350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721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06110"/>
            <a:ext cx="630428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Stephen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Morris,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 Renowned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0" y="352425"/>
            <a:ext cx="3952874" cy="6257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591934"/>
            <a:ext cx="665162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#StephenJMorris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#TheRenownedLeadershipPodcast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 </a:t>
            </a:r>
            <a:r>
              <a:rPr dirty="0" sz="1250">
                <a:latin typeface="Arial MT"/>
                <a:cs typeface="Arial MT"/>
              </a:rPr>
              <a:t>#Sales #Entrepreneur</a:t>
            </a:r>
            <a:r>
              <a:rPr dirty="0" sz="1250" spc="5">
                <a:latin typeface="Arial MT"/>
                <a:cs typeface="Arial MT"/>
              </a:rPr>
              <a:t> #B2B</a:t>
            </a:r>
            <a:r>
              <a:rPr dirty="0" sz="1250">
                <a:latin typeface="Arial MT"/>
                <a:cs typeface="Arial MT"/>
              </a:rPr>
              <a:t> #Business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>
                <a:latin typeface="Arial MT"/>
                <a:cs typeface="Arial MT"/>
              </a:rPr>
              <a:t>#learnpodcasting #podcastepisode #podcastguest #podcasting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 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2577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657850"/>
            <a:ext cx="6715125" cy="424814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962400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Renowned Leadership Podcast - Leadership, Progression, and Life Advice with B2B teacher Richard</dc:title>
  <dcterms:created xsi:type="dcterms:W3CDTF">2024-09-20T18:38:28Z</dcterms:created>
  <dcterms:modified xsi:type="dcterms:W3CDTF">2024-09-20T18:38:28Z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2024-09-20T00:00:00Z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2024-09-20T00:00:00Z</vt:filetime>
  </property>
</Properties>
</file>