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simonsaysccc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Relationship Id="rId3" Type="http://schemas.openxmlformats.org/officeDocument/2006/relationships/hyperlink" Target="https://justpaste.it/redirect/simonsaysccc/https%3A%2F%2Fcostaricascallcenter.com%2Fen%2Foutbound-bpo-campaigns%2F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800" y="860425"/>
            <a:ext cx="6705600" cy="9525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600" y="9525"/>
                </a:moveTo>
                <a:lnTo>
                  <a:pt x="0" y="9525"/>
                </a:lnTo>
                <a:lnTo>
                  <a:pt x="0" y="0"/>
                </a:lnTo>
                <a:lnTo>
                  <a:pt x="6705600" y="0"/>
                </a:lnTo>
                <a:lnTo>
                  <a:pt x="6705600" y="9525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890" y="454890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15470" y="523875"/>
            <a:ext cx="24352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ustpaste.it/simonsaysccc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3383" y="1132198"/>
            <a:ext cx="6283325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684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Simon Says Simplify Sales </a:t>
            </a:r>
            <a:r>
              <a:rPr dirty="0" sz="2200">
                <a:latin typeface="Arial MT"/>
                <a:cs typeface="Arial MT"/>
              </a:rPr>
              <a:t>- </a:t>
            </a:r>
            <a:r>
              <a:rPr dirty="0" sz="2200" spc="-10">
                <a:latin typeface="Arial MT"/>
                <a:cs typeface="Arial MT"/>
              </a:rPr>
              <a:t>Micro Podcast. The 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biggest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hurdle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I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have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overcome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with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800" y="2060575"/>
            <a:ext cx="6705600" cy="33432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9100" y="5385434"/>
            <a:ext cx="658368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Simon</a:t>
            </a:r>
            <a:r>
              <a:rPr dirty="0" sz="1250">
                <a:latin typeface="Arial MT"/>
                <a:cs typeface="Arial MT"/>
              </a:rPr>
              <a:t> Morris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Founder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Major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Shareholder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group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Marketing, Online Fitness, Business </a:t>
            </a:r>
            <a:r>
              <a:rPr dirty="0" sz="1250" spc="-5">
                <a:latin typeface="Arial MT"/>
                <a:cs typeface="Arial MT"/>
              </a:rPr>
              <a:t>Consultancy,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selling Coffee.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Strategic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focussing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leader,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40 </a:t>
            </a:r>
            <a:r>
              <a:rPr dirty="0" sz="1250">
                <a:latin typeface="Arial MT"/>
                <a:cs typeface="Arial MT"/>
              </a:rPr>
              <a:t>years’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significant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several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industries.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800" y="6775450"/>
            <a:ext cx="6705600" cy="11144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9100" y="7880984"/>
            <a:ext cx="6651625" cy="129222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 indent="43815">
              <a:lnSpc>
                <a:spcPct val="1338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Working alongside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wide </a:t>
            </a:r>
            <a:r>
              <a:rPr dirty="0" sz="1250">
                <a:latin typeface="Arial MT"/>
                <a:cs typeface="Arial MT"/>
              </a:rPr>
              <a:t>range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multi nationals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regional SME’s. Commercially astute,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identifying opportunities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mitigating associated risks. Applying strict governance structures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clarity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">
                <a:latin typeface="Arial MT"/>
                <a:cs typeface="Arial MT"/>
              </a:rPr>
              <a:t>transparency.</a:t>
            </a:r>
            <a:r>
              <a:rPr dirty="0" sz="1250">
                <a:latin typeface="Arial MT"/>
                <a:cs typeface="Arial MT"/>
              </a:rPr>
              <a:t> Implementing system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process improvements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develop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accountability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">
                <a:latin typeface="Arial MT"/>
                <a:cs typeface="Arial MT"/>
              </a:rPr>
              <a:t>efficiency</a:t>
            </a:r>
            <a:r>
              <a:rPr dirty="0" sz="1250">
                <a:latin typeface="Arial MT"/>
                <a:cs typeface="Arial MT"/>
              </a:rPr>
              <a:t> cultures.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driving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sustainable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53435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937885"/>
            <a:ext cx="660273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Simon </a:t>
            </a:r>
            <a:r>
              <a:rPr dirty="0" sz="1250">
                <a:latin typeface="Arial MT"/>
                <a:cs typeface="Arial MT"/>
              </a:rPr>
              <a:t>believes business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wonderful </a:t>
            </a:r>
            <a:r>
              <a:rPr dirty="0" sz="1250" spc="5">
                <a:latin typeface="Arial MT"/>
                <a:cs typeface="Arial MT"/>
              </a:rPr>
              <a:t>game. </a:t>
            </a: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 spc="5">
                <a:latin typeface="Arial MT"/>
                <a:cs typeface="Arial MT"/>
              </a:rPr>
              <a:t>works </a:t>
            </a:r>
            <a:r>
              <a:rPr dirty="0" sz="1250">
                <a:latin typeface="Arial MT"/>
                <a:cs typeface="Arial MT"/>
              </a:rPr>
              <a:t>with business </a:t>
            </a:r>
            <a:r>
              <a:rPr dirty="0" sz="1250" spc="5">
                <a:latin typeface="Arial MT"/>
                <a:cs typeface="Arial MT"/>
              </a:rPr>
              <a:t>owners to </a:t>
            </a:r>
            <a:r>
              <a:rPr dirty="0" sz="1250">
                <a:latin typeface="Arial MT"/>
                <a:cs typeface="Arial MT"/>
              </a:rPr>
              <a:t>turnaround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growth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business ready for exit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sale. </a:t>
            </a:r>
            <a:r>
              <a:rPr dirty="0" sz="1250" spc="5">
                <a:latin typeface="Arial MT"/>
                <a:cs typeface="Arial MT"/>
              </a:rPr>
              <a:t>Simon does </a:t>
            </a: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merging his sales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 skills,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experience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training in </a:t>
            </a:r>
            <a:r>
              <a:rPr dirty="0" sz="1250" spc="5">
                <a:latin typeface="Arial MT"/>
                <a:cs typeface="Arial MT"/>
              </a:rPr>
              <a:t>Neuro</a:t>
            </a:r>
            <a:r>
              <a:rPr dirty="0" sz="1250">
                <a:latin typeface="Arial MT"/>
                <a:cs typeface="Arial MT"/>
              </a:rPr>
              <a:t> Linguistic Programming </a:t>
            </a:r>
            <a:r>
              <a:rPr dirty="0" sz="1250" spc="5">
                <a:latin typeface="Arial MT"/>
                <a:cs typeface="Arial MT"/>
              </a:rPr>
              <a:t>(NLP)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resources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Sales Master's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Guild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Buyers Club.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4775" y="355600"/>
            <a:ext cx="4819650" cy="5876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6214109"/>
            <a:ext cx="64338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 spc="5">
                <a:latin typeface="Arial MT"/>
                <a:cs typeface="Arial MT"/>
              </a:rPr>
              <a:t>have worked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business people over the last </a:t>
            </a:r>
            <a:r>
              <a:rPr dirty="0" sz="1250" spc="5">
                <a:latin typeface="Arial MT"/>
                <a:cs typeface="Arial MT"/>
              </a:rPr>
              <a:t>40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started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funded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scratch. </a:t>
            </a: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 spc="5">
                <a:latin typeface="Arial MT"/>
                <a:cs typeface="Arial MT"/>
              </a:rPr>
              <a:t>grew and </a:t>
            </a:r>
            <a:r>
              <a:rPr dirty="0" sz="1250">
                <a:latin typeface="Arial MT"/>
                <a:cs typeface="Arial MT"/>
              </a:rPr>
              <a:t>exited businesses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variety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sectors </a:t>
            </a:r>
            <a:r>
              <a:rPr dirty="0" sz="1250" spc="5">
                <a:latin typeface="Arial MT"/>
                <a:cs typeface="Arial MT"/>
              </a:rPr>
              <a:t>- such as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Optics, </a:t>
            </a:r>
            <a:r>
              <a:rPr dirty="0" sz="1250" spc="-40">
                <a:latin typeface="Arial MT"/>
                <a:cs typeface="Arial MT"/>
              </a:rPr>
              <a:t>DIY, </a:t>
            </a:r>
            <a:r>
              <a:rPr dirty="0" sz="1250">
                <a:latin typeface="Arial MT"/>
                <a:cs typeface="Arial MT"/>
              </a:rPr>
              <a:t>Pet, </a:t>
            </a:r>
            <a:r>
              <a:rPr dirty="0" sz="1250" spc="-5">
                <a:latin typeface="Arial MT"/>
                <a:cs typeface="Arial MT"/>
              </a:rPr>
              <a:t>Veterinary </a:t>
            </a:r>
            <a:r>
              <a:rPr dirty="0" sz="1250" spc="5">
                <a:latin typeface="Arial MT"/>
                <a:cs typeface="Arial MT"/>
              </a:rPr>
              <a:t>and Food and </a:t>
            </a:r>
            <a:r>
              <a:rPr dirty="0" sz="1250">
                <a:latin typeface="Arial MT"/>
                <a:cs typeface="Arial MT"/>
              </a:rPr>
              <a:t>Drink. </a:t>
            </a:r>
            <a:r>
              <a:rPr dirty="0" sz="1250" spc="5">
                <a:latin typeface="Arial MT"/>
                <a:cs typeface="Arial MT"/>
              </a:rPr>
              <a:t>His </a:t>
            </a:r>
            <a:r>
              <a:rPr dirty="0" sz="1250">
                <a:latin typeface="Arial MT"/>
                <a:cs typeface="Arial MT"/>
              </a:rPr>
              <a:t>mission is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inspire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great sales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performance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solve business problems with </a:t>
            </a:r>
            <a:r>
              <a:rPr dirty="0" sz="1250" spc="-15">
                <a:latin typeface="Arial MT"/>
                <a:cs typeface="Arial MT"/>
              </a:rPr>
              <a:t>agility,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creativity,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excellence.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350" y="355601"/>
            <a:ext cx="6286500" cy="31432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3480434"/>
            <a:ext cx="666750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SimonSaysSimplifySales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go to</a:t>
            </a:r>
            <a:r>
              <a:rPr dirty="0" sz="1250">
                <a:latin typeface="Arial MT"/>
                <a:cs typeface="Arial MT"/>
              </a:rPr>
              <a:t> Micro-Podcast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inspiration. Learn</a:t>
            </a:r>
            <a:r>
              <a:rPr dirty="0" sz="1250" spc="5">
                <a:latin typeface="Arial MT"/>
                <a:cs typeface="Arial MT"/>
              </a:rPr>
              <a:t> from</a:t>
            </a:r>
            <a:r>
              <a:rPr dirty="0" sz="1250">
                <a:latin typeface="Arial MT"/>
                <a:cs typeface="Arial MT"/>
              </a:rPr>
              <a:t> other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 people </a:t>
            </a: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hurdles they</a:t>
            </a:r>
            <a:r>
              <a:rPr dirty="0" sz="1250" spc="5">
                <a:latin typeface="Arial MT"/>
                <a:cs typeface="Arial MT"/>
              </a:rPr>
              <a:t> have</a:t>
            </a:r>
            <a:r>
              <a:rPr dirty="0" sz="1250">
                <a:latin typeface="Arial MT"/>
                <a:cs typeface="Arial MT"/>
              </a:rPr>
              <a:t> faced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getting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better leads,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finding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 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 strategy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becoming better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closing the sales.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never</a:t>
            </a:r>
            <a:r>
              <a:rPr dirty="0" sz="1250" spc="5">
                <a:latin typeface="Arial MT"/>
                <a:cs typeface="Arial MT"/>
              </a:rPr>
              <a:t> know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where</a:t>
            </a:r>
            <a:r>
              <a:rPr dirty="0" sz="1250">
                <a:latin typeface="Arial MT"/>
                <a:cs typeface="Arial MT"/>
              </a:rPr>
              <a:t> inspiration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 </a:t>
            </a:r>
            <a:r>
              <a:rPr dirty="0" sz="1250" spc="5">
                <a:latin typeface="Arial MT"/>
                <a:cs typeface="Arial MT"/>
              </a:rPr>
              <a:t> 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often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 ideas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4613275"/>
            <a:ext cx="6705600" cy="5029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100" y="9686925"/>
            <a:ext cx="653859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CallumConnects Micro-Podcast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daily </a:t>
            </a:r>
            <a:r>
              <a:rPr dirty="0" sz="1250" spc="5">
                <a:latin typeface="Arial MT"/>
                <a:cs typeface="Arial MT"/>
              </a:rPr>
              <a:t>dose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wholesome </a:t>
            </a:r>
            <a:r>
              <a:rPr dirty="0" sz="1250">
                <a:latin typeface="Arial MT"/>
                <a:cs typeface="Arial MT"/>
              </a:rPr>
              <a:t>entrepreneurial inspiration.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289560"/>
            <a:ext cx="65627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Hear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 spc="-5">
                <a:latin typeface="Arial MT"/>
                <a:cs typeface="Arial MT"/>
              </a:rPr>
              <a:t>different</a:t>
            </a:r>
            <a:r>
              <a:rPr dirty="0" sz="1250">
                <a:latin typeface="Arial MT"/>
                <a:cs typeface="Arial MT"/>
              </a:rPr>
              <a:t> entrepreneurs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just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5</a:t>
            </a:r>
            <a:r>
              <a:rPr dirty="0" sz="1250">
                <a:latin typeface="Arial MT"/>
                <a:cs typeface="Arial MT"/>
              </a:rPr>
              <a:t> minutes</a:t>
            </a:r>
            <a:r>
              <a:rPr dirty="0" sz="1250" spc="5">
                <a:latin typeface="Arial MT"/>
                <a:cs typeface="Arial MT"/>
              </a:rPr>
              <a:t> what</a:t>
            </a:r>
            <a:r>
              <a:rPr dirty="0" sz="1250">
                <a:latin typeface="Arial MT"/>
                <a:cs typeface="Arial MT"/>
              </a:rPr>
              <a:t> hurdles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faced,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overcame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key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700" y="917575"/>
            <a:ext cx="5257800" cy="4953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00" y="5852160"/>
            <a:ext cx="6689725" cy="7874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1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inspired,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subscribe,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change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 spc="5">
                <a:latin typeface="Arial MT"/>
                <a:cs typeface="Arial MT"/>
              </a:rPr>
              <a:t>Knowing </a:t>
            </a:r>
            <a:r>
              <a:rPr dirty="0" sz="1250">
                <a:latin typeface="Arial MT"/>
                <a:cs typeface="Arial MT"/>
              </a:rPr>
              <a:t>the principles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selling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prerequisite for #success </a:t>
            </a:r>
            <a:r>
              <a:rPr dirty="0" sz="1250" spc="5">
                <a:latin typeface="Arial MT"/>
                <a:cs typeface="Arial MT"/>
              </a:rPr>
              <a:t>of any </a:t>
            </a:r>
            <a:r>
              <a:rPr dirty="0" sz="1250">
                <a:latin typeface="Arial MT"/>
                <a:cs typeface="Arial MT"/>
              </a:rPr>
              <a:t>kind. This podcast </a:t>
            </a:r>
            <a:r>
              <a:rPr dirty="0" sz="1250" spc="-5">
                <a:latin typeface="Arial MT"/>
                <a:cs typeface="Arial MT"/>
              </a:rPr>
              <a:t>offers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bite-sized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tricks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1"/>
            <a:ext cx="6705600" cy="40100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347208"/>
            <a:ext cx="6693534" cy="1825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journey in the call center </a:t>
            </a:r>
            <a:r>
              <a:rPr dirty="0" sz="1250" spc="5">
                <a:latin typeface="Arial MT"/>
                <a:cs typeface="Arial MT"/>
              </a:rPr>
              <a:t>space </a:t>
            </a:r>
            <a:r>
              <a:rPr dirty="0" sz="1250">
                <a:latin typeface="Arial MT"/>
                <a:cs typeface="Arial MT"/>
              </a:rPr>
              <a:t>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When he was 27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>
                <a:latin typeface="Arial MT"/>
                <a:cs typeface="Arial MT"/>
              </a:rPr>
              <a:t>motivational public speaking style </a:t>
            </a:r>
            <a:r>
              <a:rPr dirty="0" sz="1250" spc="5">
                <a:latin typeface="Arial MT"/>
                <a:cs typeface="Arial MT"/>
              </a:rPr>
              <a:t>backed by </a:t>
            </a:r>
            <a:r>
              <a:rPr dirty="0" sz="1250">
                <a:latin typeface="Arial MT"/>
                <a:cs typeface="Arial MT"/>
              </a:rPr>
              <a:t>tactful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appropriate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shared his 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 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>
                <a:latin typeface="Arial MT"/>
                <a:cs typeface="Arial MT"/>
              </a:rPr>
              <a:t> bilingual telemarketers.</a:t>
            </a:r>
            <a:endParaRPr sz="1250">
              <a:latin typeface="Arial MT"/>
              <a:cs typeface="Arial MT"/>
            </a:endParaRPr>
          </a:p>
          <a:p>
            <a:pPr marL="12700" marR="151130" indent="4381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52387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575930"/>
            <a:ext cx="6628130" cy="1825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Society 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</a:t>
            </a:r>
            <a:r>
              <a:rPr dirty="0" sz="1250">
                <a:latin typeface="Arial MT"/>
                <a:cs typeface="Arial MT"/>
              </a:rPr>
              <a:t> addition, inducted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 </a:t>
            </a:r>
            <a:r>
              <a:rPr dirty="0" sz="1250" spc="5">
                <a:latin typeface="Arial MT"/>
                <a:cs typeface="Arial MT"/>
              </a:rPr>
              <a:t>of Fame</a:t>
            </a:r>
            <a:r>
              <a:rPr dirty="0" sz="1250">
                <a:latin typeface="Arial MT"/>
                <a:cs typeface="Arial MT"/>
              </a:rPr>
              <a:t> for Business.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 </a:t>
            </a:r>
            <a:r>
              <a:rPr dirty="0" sz="1250" spc="5">
                <a:latin typeface="Arial MT"/>
                <a:cs typeface="Arial MT"/>
              </a:rPr>
              <a:t>back 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endows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5">
                <a:latin typeface="Arial MT"/>
                <a:cs typeface="Arial MT"/>
              </a:rPr>
              <a:t> on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 language</a:t>
            </a:r>
            <a:r>
              <a:rPr dirty="0" sz="1250" spc="5">
                <a:latin typeface="Arial MT"/>
                <a:cs typeface="Arial MT"/>
              </a:rPr>
              <a:t> at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350" y="355600"/>
            <a:ext cx="6286500" cy="55721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909306"/>
            <a:ext cx="6600825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49244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261607"/>
            <a:ext cx="6729730" cy="1568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 encourage </a:t>
            </a:r>
            <a:r>
              <a:rPr dirty="0" sz="1250" spc="5">
                <a:latin typeface="Arial MT"/>
                <a:cs typeface="Arial MT"/>
              </a:rPr>
              <a:t>you to </a:t>
            </a:r>
            <a:r>
              <a:rPr dirty="0" sz="1250">
                <a:latin typeface="Arial MT"/>
                <a:cs typeface="Arial MT"/>
              </a:rPr>
              <a:t>visit </a:t>
            </a:r>
            <a:r>
              <a:rPr dirty="0" sz="1250" spc="5">
                <a:latin typeface="Arial MT"/>
                <a:cs typeface="Arial MT"/>
              </a:rPr>
              <a:t>one of our </a:t>
            </a:r>
            <a:r>
              <a:rPr dirty="0" sz="1250">
                <a:latin typeface="Arial MT"/>
                <a:cs typeface="Arial MT"/>
              </a:rPr>
              <a:t>call centers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your next personal vacation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Central America’s paradise,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While </a:t>
            </a:r>
            <a:r>
              <a:rPr dirty="0" sz="1250" spc="5">
                <a:latin typeface="Arial MT"/>
                <a:cs typeface="Arial MT"/>
              </a:rPr>
              <a:t>you are </a:t>
            </a:r>
            <a:r>
              <a:rPr dirty="0" sz="1250">
                <a:latin typeface="Arial MT"/>
                <a:cs typeface="Arial MT"/>
              </a:rPr>
              <a:t>here,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would recommend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extra</a:t>
            </a:r>
            <a:r>
              <a:rPr dirty="0" sz="1250" spc="5">
                <a:latin typeface="Arial MT"/>
                <a:cs typeface="Arial MT"/>
              </a:rPr>
              <a:t> day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visit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breathtaking virgin beaches,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play golf next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the ocean,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 your luck </a:t>
            </a:r>
            <a:r>
              <a:rPr dirty="0" sz="1250" spc="5">
                <a:latin typeface="Arial MT"/>
                <a:cs typeface="Arial MT"/>
              </a:rPr>
              <a:t>at deep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sea</a:t>
            </a:r>
            <a:r>
              <a:rPr dirty="0" sz="1250">
                <a:latin typeface="Arial MT"/>
                <a:cs typeface="Arial MT"/>
              </a:rPr>
              <a:t> fishing, 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tropical jungles, climb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volcanos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>
                <a:latin typeface="Arial MT"/>
                <a:cs typeface="Arial MT"/>
              </a:rPr>
              <a:t> just relax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natural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hot springs. </a:t>
            </a:r>
            <a:r>
              <a:rPr dirty="0" sz="1250" spc="5">
                <a:latin typeface="Arial MT"/>
                <a:cs typeface="Arial MT"/>
              </a:rPr>
              <a:t>Come and see </a:t>
            </a:r>
            <a:r>
              <a:rPr dirty="0" sz="1250">
                <a:latin typeface="Arial MT"/>
                <a:cs typeface="Arial MT"/>
              </a:rPr>
              <a:t>for yourself </a:t>
            </a:r>
            <a:r>
              <a:rPr dirty="0" sz="1250" spc="5">
                <a:latin typeface="Arial MT"/>
                <a:cs typeface="Arial MT"/>
              </a:rPr>
              <a:t>why </a:t>
            </a:r>
            <a:r>
              <a:rPr dirty="0" sz="1250">
                <a:latin typeface="Arial MT"/>
                <a:cs typeface="Arial MT"/>
              </a:rPr>
              <a:t>call center outsourcing in </a:t>
            </a:r>
            <a:r>
              <a:rPr dirty="0" sz="1250" spc="5">
                <a:latin typeface="Arial MT"/>
                <a:cs typeface="Arial MT"/>
              </a:rPr>
              <a:t>Costa Rica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perfect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growing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powerhouse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industry.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391477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50976" y="4498974"/>
            <a:ext cx="3621404" cy="9525"/>
          </a:xfrm>
          <a:custGeom>
            <a:avLst/>
            <a:gdLst/>
            <a:ahLst/>
            <a:cxnLst/>
            <a:rect l="l" t="t" r="r" b="b"/>
            <a:pathLst>
              <a:path w="3621404" h="9525">
                <a:moveTo>
                  <a:pt x="3620859" y="0"/>
                </a:moveTo>
                <a:lnTo>
                  <a:pt x="3131426" y="0"/>
                </a:lnTo>
                <a:lnTo>
                  <a:pt x="0" y="0"/>
                </a:lnTo>
                <a:lnTo>
                  <a:pt x="0" y="9525"/>
                </a:lnTo>
                <a:lnTo>
                  <a:pt x="3131426" y="9525"/>
                </a:lnTo>
                <a:lnTo>
                  <a:pt x="3620859" y="9525"/>
                </a:lnTo>
                <a:lnTo>
                  <a:pt x="3620859" y="0"/>
                </a:lnTo>
                <a:close/>
              </a:path>
            </a:pathLst>
          </a:custGeom>
          <a:solidFill>
            <a:srgbClr val="000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18457" y="4498974"/>
            <a:ext cx="476884" cy="9525"/>
          </a:xfrm>
          <a:custGeom>
            <a:avLst/>
            <a:gdLst/>
            <a:ahLst/>
            <a:cxnLst/>
            <a:rect l="l" t="t" r="r" b="b"/>
            <a:pathLst>
              <a:path w="476885" h="9525">
                <a:moveTo>
                  <a:pt x="476529" y="0"/>
                </a:moveTo>
                <a:lnTo>
                  <a:pt x="266369" y="0"/>
                </a:lnTo>
                <a:lnTo>
                  <a:pt x="0" y="0"/>
                </a:lnTo>
                <a:lnTo>
                  <a:pt x="0" y="9525"/>
                </a:lnTo>
                <a:lnTo>
                  <a:pt x="266369" y="9525"/>
                </a:lnTo>
                <a:lnTo>
                  <a:pt x="476529" y="9525"/>
                </a:lnTo>
                <a:lnTo>
                  <a:pt x="476529" y="0"/>
                </a:lnTo>
                <a:close/>
              </a:path>
            </a:pathLst>
          </a:custGeom>
          <a:solidFill>
            <a:srgbClr val="000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19100" y="4314822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2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htt</a:t>
            </a:r>
            <a:r>
              <a:rPr dirty="0" sz="12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65722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7166602"/>
            <a:ext cx="630174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#RichardBlank #CostaRica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5">
                <a:latin typeface="Arial MT"/>
                <a:cs typeface="Arial MT"/>
              </a:rPr>
              <a:t> #BPO </a:t>
            </a:r>
            <a:r>
              <a:rPr dirty="0" sz="1250">
                <a:latin typeface="Arial MT"/>
                <a:cs typeface="Arial MT"/>
              </a:rPr>
              <a:t>#Sales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#simonsayssimplifysales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52387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575934"/>
            <a:ext cx="62433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Simon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Says</a:t>
            </a:r>
            <a:r>
              <a:rPr dirty="0" sz="1250">
                <a:latin typeface="Arial MT"/>
                <a:cs typeface="Arial MT"/>
              </a:rPr>
              <a:t> Simplify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 </a:t>
            </a:r>
            <a:r>
              <a:rPr dirty="0" sz="1250" spc="5">
                <a:latin typeface="Arial MT"/>
                <a:cs typeface="Arial MT"/>
              </a:rPr>
              <a:t>-</a:t>
            </a:r>
            <a:r>
              <a:rPr dirty="0" sz="1250">
                <a:latin typeface="Arial MT"/>
                <a:cs typeface="Arial MT"/>
              </a:rPr>
              <a:t> Micro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 Richard Blank,Costa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 Sales,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Business,Podcast,Gamification,Leadership,Marketing,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39909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8600" y="4394203"/>
            <a:ext cx="4572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37909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4194178"/>
            <a:ext cx="6705600" cy="35528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65722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765" y="769238"/>
            <a:ext cx="6409873" cy="29323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68827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42386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89344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3771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8843014"/>
            <a:ext cx="285432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this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recording </a:t>
            </a:r>
            <a:r>
              <a:rPr dirty="0" sz="1250" spc="5">
                <a:latin typeface="Arial MT"/>
                <a:cs typeface="Arial MT"/>
              </a:rPr>
              <a:t>of from </a:t>
            </a: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the </a:t>
            </a:r>
            <a:r>
              <a:rPr dirty="0" sz="1250" spc="10">
                <a:latin typeface="Arial MT"/>
                <a:cs typeface="Arial MT"/>
              </a:rPr>
              <a:t>CEO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Costa Rica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hurdle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faced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salesperson </a:t>
            </a:r>
            <a:r>
              <a:rPr dirty="0" sz="1250" spc="5">
                <a:latin typeface="Arial MT"/>
                <a:cs typeface="Arial MT"/>
              </a:rPr>
              <a:t>would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dedicated practice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lot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times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jump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phone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4527553"/>
            <a:ext cx="670560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289552"/>
            <a:ext cx="2979420" cy="10007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0035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go </a:t>
            </a:r>
            <a:r>
              <a:rPr dirty="0" sz="1250">
                <a:latin typeface="Arial MT"/>
                <a:cs typeface="Arial MT"/>
              </a:rPr>
              <a:t>into meetings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not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very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 versed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practice their pitch not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endParaRPr sz="1250">
              <a:latin typeface="Arial MT"/>
              <a:cs typeface="Arial MT"/>
            </a:endParaRPr>
          </a:p>
          <a:p>
            <a:pPr marL="12700" marR="21590">
              <a:lnSpc>
                <a:spcPct val="130000"/>
              </a:lnSpc>
              <a:spcBef>
                <a:spcPts val="75"/>
              </a:spcBef>
            </a:pPr>
            <a:r>
              <a:rPr dirty="0" sz="1250" spc="5">
                <a:latin typeface="Arial MT"/>
                <a:cs typeface="Arial MT"/>
              </a:rPr>
              <a:t>even </a:t>
            </a:r>
            <a:r>
              <a:rPr dirty="0" sz="1250">
                <a:latin typeface="Arial MT"/>
                <a:cs typeface="Arial MT"/>
              </a:rPr>
              <a:t>build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rapport </a:t>
            </a:r>
            <a:r>
              <a:rPr dirty="0" sz="1250" spc="5">
                <a:latin typeface="Arial MT"/>
                <a:cs typeface="Arial MT"/>
              </a:rPr>
              <a:t>and so when making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phone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endParaRPr sz="1250">
              <a:latin typeface="Arial MT"/>
              <a:cs typeface="Arial MT"/>
            </a:endParaRPr>
          </a:p>
          <a:p>
            <a:pPr marL="12700" marR="119380">
              <a:lnSpc>
                <a:spcPct val="13420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listen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recordings </a:t>
            </a:r>
            <a:r>
              <a:rPr dirty="0" sz="1250" spc="5">
                <a:latin typeface="Arial MT"/>
                <a:cs typeface="Arial MT"/>
              </a:rPr>
              <a:t>and to make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certain adjustments because actions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 reactions </a:t>
            </a:r>
            <a:r>
              <a:rPr dirty="0" sz="1250" spc="5">
                <a:latin typeface="Arial MT"/>
                <a:cs typeface="Arial MT"/>
              </a:rPr>
              <a:t>and one of </a:t>
            </a:r>
            <a:r>
              <a:rPr dirty="0" sz="1250">
                <a:latin typeface="Arial MT"/>
                <a:cs typeface="Arial MT"/>
              </a:rPr>
              <a:t>the greatest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 </a:t>
            </a:r>
            <a:r>
              <a:rPr dirty="0" sz="1250" spc="5">
                <a:latin typeface="Arial MT"/>
                <a:cs typeface="Arial MT"/>
              </a:rPr>
              <a:t>you can do </a:t>
            </a:r>
            <a:r>
              <a:rPr dirty="0" sz="1250">
                <a:latin typeface="Arial MT"/>
                <a:cs typeface="Arial MT"/>
              </a:rPr>
              <a:t>is adjust your tone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specific types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vocabulary that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 </a:t>
            </a:r>
            <a:r>
              <a:rPr dirty="0" sz="1250" spc="5">
                <a:latin typeface="Arial MT"/>
                <a:cs typeface="Arial MT"/>
              </a:rPr>
              <a:t>be more </a:t>
            </a:r>
            <a:r>
              <a:rPr dirty="0" sz="1250">
                <a:latin typeface="Arial MT"/>
                <a:cs typeface="Arial MT"/>
              </a:rPr>
              <a:t>diplomatic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strategic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also being </a:t>
            </a:r>
            <a:r>
              <a:rPr dirty="0" sz="1250" spc="5">
                <a:latin typeface="Arial MT"/>
                <a:cs typeface="Arial MT"/>
              </a:rPr>
              <a:t>humble </a:t>
            </a:r>
            <a:r>
              <a:rPr dirty="0" sz="1250">
                <a:latin typeface="Arial MT"/>
                <a:cs typeface="Arial MT"/>
              </a:rPr>
              <a:t>being vulnerable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allowing yourself </a:t>
            </a:r>
            <a:r>
              <a:rPr dirty="0" sz="1250" spc="5">
                <a:latin typeface="Arial MT"/>
                <a:cs typeface="Arial MT"/>
              </a:rPr>
              <a:t>to be </a:t>
            </a:r>
            <a:r>
              <a:rPr dirty="0" sz="1250">
                <a:latin typeface="Arial MT"/>
                <a:cs typeface="Arial MT"/>
              </a:rPr>
              <a:t>open-minded 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suggestions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don't </a:t>
            </a:r>
            <a:r>
              <a:rPr dirty="0" sz="1250" spc="5">
                <a:latin typeface="Arial MT"/>
                <a:cs typeface="Arial MT"/>
              </a:rPr>
              <a:t>see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as more as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critiquing because if individuals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 the time </a:t>
            </a:r>
            <a:r>
              <a:rPr dirty="0" sz="1250" spc="5">
                <a:latin typeface="Arial MT"/>
                <a:cs typeface="Arial MT"/>
              </a:rPr>
              <a:t>to walk you </a:t>
            </a:r>
            <a:r>
              <a:rPr dirty="0" sz="1250">
                <a:latin typeface="Arial MT"/>
                <a:cs typeface="Arial MT"/>
              </a:rPr>
              <a:t>through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areas in which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should focus 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attention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Improvement</a:t>
            </a:r>
            <a:endParaRPr sz="1250">
              <a:latin typeface="Arial MT"/>
              <a:cs typeface="Arial MT"/>
            </a:endParaRPr>
          </a:p>
          <a:p>
            <a:pPr marL="12700" marR="56832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self-confidence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self-reliance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>
                <a:latin typeface="Arial MT"/>
                <a:cs typeface="Arial MT"/>
              </a:rPr>
              <a:t>fantastic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especially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it's</a:t>
            </a:r>
            <a:endParaRPr sz="1250">
              <a:latin typeface="Arial MT"/>
              <a:cs typeface="Arial MT"/>
            </a:endParaRPr>
          </a:p>
          <a:p>
            <a:pPr marL="12700" marR="184150">
              <a:lnSpc>
                <a:spcPct val="13400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your colleagues </a:t>
            </a:r>
            <a:r>
              <a:rPr dirty="0" sz="1250" spc="5">
                <a:latin typeface="Arial MT"/>
                <a:cs typeface="Arial MT"/>
              </a:rPr>
              <a:t>or an </a:t>
            </a:r>
            <a:r>
              <a:rPr dirty="0" sz="1250">
                <a:latin typeface="Arial MT"/>
                <a:cs typeface="Arial MT"/>
              </a:rPr>
              <a:t>individual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you've </a:t>
            </a:r>
            <a:r>
              <a:rPr dirty="0" sz="1250" spc="5">
                <a:latin typeface="Arial MT"/>
                <a:cs typeface="Arial MT"/>
              </a:rPr>
              <a:t>done </a:t>
            </a:r>
            <a:r>
              <a:rPr dirty="0" sz="1250">
                <a:latin typeface="Arial MT"/>
                <a:cs typeface="Arial MT"/>
              </a:rPr>
              <a:t>business with 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 long time that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call the balls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the strikes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let </a:t>
            </a:r>
            <a:r>
              <a:rPr dirty="0" sz="1250" spc="5">
                <a:latin typeface="Arial MT"/>
                <a:cs typeface="Arial MT"/>
              </a:rPr>
              <a:t>you know </a:t>
            </a:r>
            <a:r>
              <a:rPr dirty="0" sz="1250">
                <a:latin typeface="Arial MT"/>
                <a:cs typeface="Arial MT"/>
              </a:rPr>
              <a:t>if your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tie is crooked that </a:t>
            </a:r>
            <a:r>
              <a:rPr dirty="0" sz="1250" spc="5">
                <a:latin typeface="Arial MT"/>
                <a:cs typeface="Arial MT"/>
              </a:rPr>
              <a:t>day and so one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was to Pay </a:t>
            </a:r>
            <a:r>
              <a:rPr dirty="0" sz="1250">
                <a:latin typeface="Arial MT"/>
                <a:cs typeface="Arial MT"/>
              </a:rPr>
              <a:t>It Forward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mastering these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myself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luxury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endParaRPr sz="1250">
              <a:latin typeface="Arial MT"/>
              <a:cs typeface="Arial MT"/>
            </a:endParaRPr>
          </a:p>
          <a:p>
            <a:pPr marL="12700" marR="175260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track record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felt confident </a:t>
            </a:r>
            <a:r>
              <a:rPr dirty="0" sz="1250" spc="5">
                <a:latin typeface="Arial MT"/>
                <a:cs typeface="Arial MT"/>
              </a:rPr>
              <a:t>enough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expand and to </a:t>
            </a:r>
            <a:r>
              <a:rPr dirty="0" sz="1250">
                <a:latin typeface="Arial MT"/>
                <a:cs typeface="Arial MT"/>
              </a:rPr>
              <a:t>teach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train over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ten thousand individuals </a:t>
            </a:r>
            <a:r>
              <a:rPr dirty="0" sz="1250" spc="5">
                <a:latin typeface="Arial MT"/>
                <a:cs typeface="Arial MT"/>
              </a:rPr>
              <a:t>here </a:t>
            </a:r>
            <a:r>
              <a:rPr dirty="0" sz="1250">
                <a:latin typeface="Arial MT"/>
                <a:cs typeface="Arial MT"/>
              </a:rPr>
              <a:t>in local </a:t>
            </a:r>
            <a:r>
              <a:rPr dirty="0" sz="1250" spc="5">
                <a:latin typeface="Arial MT"/>
                <a:cs typeface="Arial MT"/>
              </a:rPr>
              <a:t> Costa Rica on how to make </a:t>
            </a:r>
            <a:r>
              <a:rPr dirty="0" sz="1250" spc="-5">
                <a:latin typeface="Arial MT"/>
                <a:cs typeface="Arial MT"/>
              </a:rPr>
              <a:t>effective 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phone </a:t>
            </a:r>
            <a:r>
              <a:rPr dirty="0" sz="1250">
                <a:latin typeface="Arial MT"/>
                <a:cs typeface="Arial MT"/>
              </a:rPr>
              <a:t>calls </a:t>
            </a:r>
            <a:r>
              <a:rPr dirty="0" sz="1250" spc="5">
                <a:latin typeface="Arial MT"/>
                <a:cs typeface="Arial MT"/>
              </a:rPr>
              <a:t>and so one of </a:t>
            </a:r>
            <a:r>
              <a:rPr dirty="0" sz="1250">
                <a:latin typeface="Arial MT"/>
                <a:cs typeface="Arial MT"/>
              </a:rPr>
              <a:t>the greatest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anybody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endParaRPr sz="1250">
              <a:latin typeface="Arial MT"/>
              <a:cs typeface="Arial MT"/>
            </a:endParaRPr>
          </a:p>
          <a:p>
            <a:pPr marL="12700" marR="5765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self-confidence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self-growth is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self-analysis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endParaRPr sz="1250">
              <a:latin typeface="Arial MT"/>
              <a:cs typeface="Arial MT"/>
            </a:endParaRPr>
          </a:p>
          <a:p>
            <a:pPr marL="12700" marR="2032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technology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analyzing </a:t>
            </a:r>
            <a:r>
              <a:rPr dirty="0" sz="1250" spc="5">
                <a:latin typeface="Arial MT"/>
                <a:cs typeface="Arial MT"/>
              </a:rPr>
              <a:t>how you sound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reactions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289540"/>
            <a:ext cx="2617470" cy="1816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will definitely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5">
                <a:latin typeface="Arial MT"/>
                <a:cs typeface="Arial MT"/>
              </a:rPr>
              <a:t>to make </a:t>
            </a: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adjustments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represent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 in the best line </a:t>
            </a:r>
            <a:r>
              <a:rPr dirty="0" sz="1250" spc="5">
                <a:latin typeface="Arial MT"/>
                <a:cs typeface="Arial MT"/>
              </a:rPr>
              <a:t>and so I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 can't thank </a:t>
            </a:r>
            <a:r>
              <a:rPr dirty="0" sz="1250" spc="5">
                <a:latin typeface="Arial MT"/>
                <a:cs typeface="Arial MT"/>
              </a:rPr>
              <a:t>enough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Simon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Says </a:t>
            </a:r>
            <a:r>
              <a:rPr dirty="0" sz="1250">
                <a:latin typeface="Arial MT"/>
                <a:cs typeface="Arial MT"/>
              </a:rPr>
              <a:t>simplify sales micro podcast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enjoyed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time today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Evita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2024-05-14T16:47:12Z</dcterms:created>
  <dcterms:modified xsi:type="dcterms:W3CDTF">2024-05-14T16:47:12Z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2024-05-14T00:00:00Z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2024-05-14T00:00:00Z</vt:filetime>
  </property>
</Properties>
</file>