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7569200" cy="10706100"/>
  <p:notesSz cx="7569200" cy="107061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ustpaste.it/adaptiveexecutivepodcastguest" TargetMode="External"/><Relationship Id="rId3" Type="http://schemas.openxmlformats.org/officeDocument/2006/relationships/hyperlink" Target="https://jpcdn.it/img/0aea7788979b9e11fe4ce559d5ad1fc7.jpg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s://jpcdn.it/img/f659efaed4ec2038df911a0c759e79d6.jpg" TargetMode="External"/><Relationship Id="rId6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85b00ab71a76356e9796b43eedc2e762.jpg" TargetMode="External"/><Relationship Id="rId3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88e8f6b1074da47c98baae6a1566c24.jpg" TargetMode="External"/><Relationship Id="rId3" Type="http://schemas.openxmlformats.org/officeDocument/2006/relationships/image" Target="../media/image4.jpg"/><Relationship Id="rId4" Type="http://schemas.openxmlformats.org/officeDocument/2006/relationships/hyperlink" Target="https://jpcdn.it/img/40aa1eefd13711fcd741c739e9ccf5c3.jpg" TargetMode="External"/><Relationship Id="rId5" Type="http://schemas.openxmlformats.org/officeDocument/2006/relationships/image" Target="../media/image5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8a06e1518fe2d40d66aa63023248902.jpg" TargetMode="External"/><Relationship Id="rId3" Type="http://schemas.openxmlformats.org/officeDocument/2006/relationships/image" Target="../media/image6.jpg"/><Relationship Id="rId4" Type="http://schemas.openxmlformats.org/officeDocument/2006/relationships/hyperlink" Target="https://jpcdn.it/img/6fdcd84c981000e77a63c7029f3ac0dc.jpg" TargetMode="External"/><Relationship Id="rId5" Type="http://schemas.openxmlformats.org/officeDocument/2006/relationships/image" Target="../media/image7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649a6b1364dba8a370d85a94b1f9dee.jpg" TargetMode="External"/><Relationship Id="rId3" Type="http://schemas.openxmlformats.org/officeDocument/2006/relationships/image" Target="../media/image8.jpg"/><Relationship Id="rId4" Type="http://schemas.openxmlformats.org/officeDocument/2006/relationships/hyperlink" Target="https://jpcdn.it/img/42403f67046ce7d214548e64d47ea93d.jpg" TargetMode="External"/><Relationship Id="rId5" Type="http://schemas.openxmlformats.org/officeDocument/2006/relationships/image" Target="../media/image9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41c6939c8c4cdf4d173240b880322028.jpg" TargetMode="External"/><Relationship Id="rId3" Type="http://schemas.openxmlformats.org/officeDocument/2006/relationships/image" Target="../media/image10.jpg"/><Relationship Id="rId4" Type="http://schemas.openxmlformats.org/officeDocument/2006/relationships/hyperlink" Target="https://jpcdn.it/img/10e6f5c9fe1477a846987cd1e7707b28.jpg" TargetMode="External"/><Relationship Id="rId5" Type="http://schemas.openxmlformats.org/officeDocument/2006/relationships/image" Target="../media/image11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89e578d7f599cf73b6de045e03ab5484.jpg" TargetMode="External"/><Relationship Id="rId3" Type="http://schemas.openxmlformats.org/officeDocument/2006/relationships/image" Target="../media/image12.jpg"/><Relationship Id="rId4" Type="http://schemas.openxmlformats.org/officeDocument/2006/relationships/hyperlink" Target="https://jpcdn.it/img/97559f96000440ee3133ded9a2d11a19.jpg" TargetMode="External"/><Relationship Id="rId5" Type="http://schemas.openxmlformats.org/officeDocument/2006/relationships/image" Target="../media/image13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8ac2ebe58fbe0fddc4f195ece99dc83.jpg" TargetMode="External"/><Relationship Id="rId3" Type="http://schemas.openxmlformats.org/officeDocument/2006/relationships/image" Target="../media/image14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52fcadf66e1b3a7e6ac7f8f981e73a75.jpg" TargetMode="External"/><Relationship Id="rId3" Type="http://schemas.openxmlformats.org/officeDocument/2006/relationships/image" Target="../media/image15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20cce30de75bb01fd7fb91a5190fc8d1.jpg" TargetMode="External"/><Relationship Id="rId3" Type="http://schemas.openxmlformats.org/officeDocument/2006/relationships/image" Target="../media/image16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477dbe7182df37a3c3a5daaa333487fc.jpg" TargetMode="External"/><Relationship Id="rId3" Type="http://schemas.openxmlformats.org/officeDocument/2006/relationships/image" Target="../media/image17.jpg"/><Relationship Id="rId4" Type="http://schemas.openxmlformats.org/officeDocument/2006/relationships/hyperlink" Target="https://jpcdn.it/img/66d336f073f6bf0a8ddafbb2a1037afc.jpg" TargetMode="External"/><Relationship Id="rId5" Type="http://schemas.openxmlformats.org/officeDocument/2006/relationships/image" Target="../media/image18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ustpaste.it/redirect/adaptiveexecutivepodcastguest/https%3A%2F%2Fyoutu.be%2FnDFhRVW3XXc%3Fsi%3DXhLnezaxHzYkpYO9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51715" y="451715"/>
            <a:ext cx="335280" cy="335280"/>
            <a:chOff x="451715" y="451715"/>
            <a:chExt cx="335280" cy="335280"/>
          </a:xfrm>
        </p:grpSpPr>
        <p:sp>
          <p:nvSpPr>
            <p:cNvPr id="4" name="object 4" descr=""/>
            <p:cNvSpPr/>
            <p:nvPr/>
          </p:nvSpPr>
          <p:spPr>
            <a:xfrm>
              <a:off x="532523" y="451725"/>
              <a:ext cx="254000" cy="195580"/>
            </a:xfrm>
            <a:custGeom>
              <a:avLst/>
              <a:gdLst/>
              <a:ahLst/>
              <a:cxnLst/>
              <a:rect l="l" t="t" r="r" b="b"/>
              <a:pathLst>
                <a:path w="254000" h="195579">
                  <a:moveTo>
                    <a:pt x="11544" y="149390"/>
                  </a:moveTo>
                  <a:lnTo>
                    <a:pt x="0" y="149390"/>
                  </a:lnTo>
                  <a:lnTo>
                    <a:pt x="0" y="160820"/>
                  </a:lnTo>
                  <a:lnTo>
                    <a:pt x="11544" y="160820"/>
                  </a:lnTo>
                  <a:lnTo>
                    <a:pt x="11544" y="149390"/>
                  </a:lnTo>
                  <a:close/>
                </a:path>
                <a:path w="254000" h="195579">
                  <a:moveTo>
                    <a:pt x="23088" y="103670"/>
                  </a:moveTo>
                  <a:lnTo>
                    <a:pt x="11544" y="103670"/>
                  </a:lnTo>
                  <a:lnTo>
                    <a:pt x="0" y="103670"/>
                  </a:lnTo>
                  <a:lnTo>
                    <a:pt x="0" y="126530"/>
                  </a:lnTo>
                  <a:lnTo>
                    <a:pt x="11544" y="126530"/>
                  </a:lnTo>
                  <a:lnTo>
                    <a:pt x="11544" y="115100"/>
                  </a:lnTo>
                  <a:lnTo>
                    <a:pt x="23088" y="115100"/>
                  </a:lnTo>
                  <a:lnTo>
                    <a:pt x="23088" y="103670"/>
                  </a:lnTo>
                  <a:close/>
                </a:path>
                <a:path w="254000" h="195579">
                  <a:moveTo>
                    <a:pt x="46189" y="137960"/>
                  </a:moveTo>
                  <a:lnTo>
                    <a:pt x="34645" y="137960"/>
                  </a:lnTo>
                  <a:lnTo>
                    <a:pt x="23088" y="137960"/>
                  </a:lnTo>
                  <a:lnTo>
                    <a:pt x="23088" y="126530"/>
                  </a:lnTo>
                  <a:lnTo>
                    <a:pt x="11544" y="126530"/>
                  </a:lnTo>
                  <a:lnTo>
                    <a:pt x="11544" y="149390"/>
                  </a:lnTo>
                  <a:lnTo>
                    <a:pt x="23088" y="149390"/>
                  </a:lnTo>
                  <a:lnTo>
                    <a:pt x="23088" y="160820"/>
                  </a:lnTo>
                  <a:lnTo>
                    <a:pt x="11544" y="160820"/>
                  </a:lnTo>
                  <a:lnTo>
                    <a:pt x="11544" y="195110"/>
                  </a:lnTo>
                  <a:lnTo>
                    <a:pt x="23088" y="195110"/>
                  </a:lnTo>
                  <a:lnTo>
                    <a:pt x="23088" y="172250"/>
                  </a:lnTo>
                  <a:lnTo>
                    <a:pt x="34645" y="172250"/>
                  </a:lnTo>
                  <a:lnTo>
                    <a:pt x="34645" y="149390"/>
                  </a:lnTo>
                  <a:lnTo>
                    <a:pt x="46189" y="149390"/>
                  </a:lnTo>
                  <a:lnTo>
                    <a:pt x="46189" y="137960"/>
                  </a:lnTo>
                  <a:close/>
                </a:path>
                <a:path w="254000" h="195579">
                  <a:moveTo>
                    <a:pt x="46189" y="34632"/>
                  </a:moveTo>
                  <a:lnTo>
                    <a:pt x="34645" y="34632"/>
                  </a:lnTo>
                  <a:lnTo>
                    <a:pt x="23088" y="34632"/>
                  </a:lnTo>
                  <a:lnTo>
                    <a:pt x="23088" y="69265"/>
                  </a:lnTo>
                  <a:lnTo>
                    <a:pt x="34645" y="69265"/>
                  </a:lnTo>
                  <a:lnTo>
                    <a:pt x="34645" y="46177"/>
                  </a:lnTo>
                  <a:lnTo>
                    <a:pt x="46189" y="46177"/>
                  </a:lnTo>
                  <a:lnTo>
                    <a:pt x="46189" y="34632"/>
                  </a:lnTo>
                  <a:close/>
                </a:path>
                <a:path w="254000" h="195579">
                  <a:moveTo>
                    <a:pt x="46189" y="11544"/>
                  </a:moveTo>
                  <a:lnTo>
                    <a:pt x="34645" y="11544"/>
                  </a:lnTo>
                  <a:lnTo>
                    <a:pt x="34645" y="23088"/>
                  </a:lnTo>
                  <a:lnTo>
                    <a:pt x="46189" y="23088"/>
                  </a:lnTo>
                  <a:lnTo>
                    <a:pt x="46189" y="11544"/>
                  </a:lnTo>
                  <a:close/>
                </a:path>
                <a:path w="254000" h="195579">
                  <a:moveTo>
                    <a:pt x="57734" y="149390"/>
                  </a:moveTo>
                  <a:lnTo>
                    <a:pt x="46189" y="149390"/>
                  </a:lnTo>
                  <a:lnTo>
                    <a:pt x="46189" y="160820"/>
                  </a:lnTo>
                  <a:lnTo>
                    <a:pt x="57734" y="160820"/>
                  </a:lnTo>
                  <a:lnTo>
                    <a:pt x="57734" y="149390"/>
                  </a:lnTo>
                  <a:close/>
                </a:path>
                <a:path w="254000" h="195579">
                  <a:moveTo>
                    <a:pt x="57734" y="103670"/>
                  </a:moveTo>
                  <a:lnTo>
                    <a:pt x="46189" y="103670"/>
                  </a:lnTo>
                  <a:lnTo>
                    <a:pt x="34645" y="103670"/>
                  </a:lnTo>
                  <a:lnTo>
                    <a:pt x="34645" y="126530"/>
                  </a:lnTo>
                  <a:lnTo>
                    <a:pt x="46189" y="126530"/>
                  </a:lnTo>
                  <a:lnTo>
                    <a:pt x="46189" y="115100"/>
                  </a:lnTo>
                  <a:lnTo>
                    <a:pt x="57734" y="115100"/>
                  </a:lnTo>
                  <a:lnTo>
                    <a:pt x="57734" y="103670"/>
                  </a:lnTo>
                  <a:close/>
                </a:path>
                <a:path w="254000" h="195579">
                  <a:moveTo>
                    <a:pt x="57734" y="46177"/>
                  </a:moveTo>
                  <a:lnTo>
                    <a:pt x="46189" y="46177"/>
                  </a:lnTo>
                  <a:lnTo>
                    <a:pt x="46189" y="57721"/>
                  </a:lnTo>
                  <a:lnTo>
                    <a:pt x="57734" y="57721"/>
                  </a:lnTo>
                  <a:lnTo>
                    <a:pt x="57734" y="46177"/>
                  </a:lnTo>
                  <a:close/>
                </a:path>
                <a:path w="254000" h="195579">
                  <a:moveTo>
                    <a:pt x="69278" y="80810"/>
                  </a:moveTo>
                  <a:lnTo>
                    <a:pt x="57734" y="80810"/>
                  </a:lnTo>
                  <a:lnTo>
                    <a:pt x="46189" y="80810"/>
                  </a:lnTo>
                  <a:lnTo>
                    <a:pt x="34645" y="80810"/>
                  </a:lnTo>
                  <a:lnTo>
                    <a:pt x="23088" y="80810"/>
                  </a:lnTo>
                  <a:lnTo>
                    <a:pt x="23088" y="103670"/>
                  </a:lnTo>
                  <a:lnTo>
                    <a:pt x="34645" y="103670"/>
                  </a:lnTo>
                  <a:lnTo>
                    <a:pt x="34645" y="92240"/>
                  </a:lnTo>
                  <a:lnTo>
                    <a:pt x="46189" y="92240"/>
                  </a:lnTo>
                  <a:lnTo>
                    <a:pt x="57734" y="92240"/>
                  </a:lnTo>
                  <a:lnTo>
                    <a:pt x="69278" y="92240"/>
                  </a:lnTo>
                  <a:lnTo>
                    <a:pt x="69278" y="80810"/>
                  </a:lnTo>
                  <a:close/>
                </a:path>
                <a:path w="254000" h="195579">
                  <a:moveTo>
                    <a:pt x="92367" y="34632"/>
                  </a:moveTo>
                  <a:lnTo>
                    <a:pt x="80822" y="34632"/>
                  </a:lnTo>
                  <a:lnTo>
                    <a:pt x="69278" y="34632"/>
                  </a:lnTo>
                  <a:lnTo>
                    <a:pt x="69278" y="46177"/>
                  </a:lnTo>
                  <a:lnTo>
                    <a:pt x="80822" y="46177"/>
                  </a:lnTo>
                  <a:lnTo>
                    <a:pt x="92367" y="46177"/>
                  </a:lnTo>
                  <a:lnTo>
                    <a:pt x="92367" y="34632"/>
                  </a:lnTo>
                  <a:close/>
                </a:path>
                <a:path w="254000" h="195579">
                  <a:moveTo>
                    <a:pt x="103911" y="57721"/>
                  </a:moveTo>
                  <a:lnTo>
                    <a:pt x="92367" y="57721"/>
                  </a:lnTo>
                  <a:lnTo>
                    <a:pt x="80822" y="57721"/>
                  </a:lnTo>
                  <a:lnTo>
                    <a:pt x="80822" y="69265"/>
                  </a:lnTo>
                  <a:lnTo>
                    <a:pt x="92367" y="69265"/>
                  </a:lnTo>
                  <a:lnTo>
                    <a:pt x="103911" y="69265"/>
                  </a:lnTo>
                  <a:lnTo>
                    <a:pt x="103911" y="57721"/>
                  </a:lnTo>
                  <a:close/>
                </a:path>
                <a:path w="254000" h="195579">
                  <a:moveTo>
                    <a:pt x="115455" y="46177"/>
                  </a:moveTo>
                  <a:lnTo>
                    <a:pt x="103911" y="46177"/>
                  </a:lnTo>
                  <a:lnTo>
                    <a:pt x="103911" y="57721"/>
                  </a:lnTo>
                  <a:lnTo>
                    <a:pt x="115455" y="57721"/>
                  </a:lnTo>
                  <a:lnTo>
                    <a:pt x="115455" y="46177"/>
                  </a:lnTo>
                  <a:close/>
                </a:path>
                <a:path w="254000" h="195579">
                  <a:moveTo>
                    <a:pt x="115455" y="0"/>
                  </a:moveTo>
                  <a:lnTo>
                    <a:pt x="103911" y="0"/>
                  </a:lnTo>
                  <a:lnTo>
                    <a:pt x="103911" y="11544"/>
                  </a:lnTo>
                  <a:lnTo>
                    <a:pt x="92367" y="11544"/>
                  </a:lnTo>
                  <a:lnTo>
                    <a:pt x="92367" y="0"/>
                  </a:lnTo>
                  <a:lnTo>
                    <a:pt x="80822" y="0"/>
                  </a:lnTo>
                  <a:lnTo>
                    <a:pt x="80822" y="11544"/>
                  </a:lnTo>
                  <a:lnTo>
                    <a:pt x="69278" y="11544"/>
                  </a:lnTo>
                  <a:lnTo>
                    <a:pt x="69278" y="0"/>
                  </a:lnTo>
                  <a:lnTo>
                    <a:pt x="57734" y="0"/>
                  </a:lnTo>
                  <a:lnTo>
                    <a:pt x="57734" y="23088"/>
                  </a:lnTo>
                  <a:lnTo>
                    <a:pt x="69278" y="23088"/>
                  </a:lnTo>
                  <a:lnTo>
                    <a:pt x="80822" y="23088"/>
                  </a:lnTo>
                  <a:lnTo>
                    <a:pt x="92367" y="23088"/>
                  </a:lnTo>
                  <a:lnTo>
                    <a:pt x="92367" y="34632"/>
                  </a:lnTo>
                  <a:lnTo>
                    <a:pt x="103911" y="34632"/>
                  </a:lnTo>
                  <a:lnTo>
                    <a:pt x="103911" y="23088"/>
                  </a:lnTo>
                  <a:lnTo>
                    <a:pt x="115455" y="23088"/>
                  </a:lnTo>
                  <a:lnTo>
                    <a:pt x="115455" y="0"/>
                  </a:lnTo>
                  <a:close/>
                </a:path>
                <a:path w="254000" h="195579">
                  <a:moveTo>
                    <a:pt x="127000" y="92240"/>
                  </a:moveTo>
                  <a:lnTo>
                    <a:pt x="115455" y="92240"/>
                  </a:lnTo>
                  <a:lnTo>
                    <a:pt x="115455" y="80810"/>
                  </a:lnTo>
                  <a:lnTo>
                    <a:pt x="103911" y="80810"/>
                  </a:lnTo>
                  <a:lnTo>
                    <a:pt x="92367" y="80810"/>
                  </a:lnTo>
                  <a:lnTo>
                    <a:pt x="80822" y="80810"/>
                  </a:lnTo>
                  <a:lnTo>
                    <a:pt x="80822" y="92240"/>
                  </a:lnTo>
                  <a:lnTo>
                    <a:pt x="69278" y="92240"/>
                  </a:lnTo>
                  <a:lnTo>
                    <a:pt x="69278" y="103670"/>
                  </a:lnTo>
                  <a:lnTo>
                    <a:pt x="80822" y="103670"/>
                  </a:lnTo>
                  <a:lnTo>
                    <a:pt x="80822" y="115100"/>
                  </a:lnTo>
                  <a:lnTo>
                    <a:pt x="92367" y="115100"/>
                  </a:lnTo>
                  <a:lnTo>
                    <a:pt x="92367" y="103670"/>
                  </a:lnTo>
                  <a:lnTo>
                    <a:pt x="103911" y="103670"/>
                  </a:lnTo>
                  <a:lnTo>
                    <a:pt x="103911" y="115100"/>
                  </a:lnTo>
                  <a:lnTo>
                    <a:pt x="103911" y="149390"/>
                  </a:lnTo>
                  <a:lnTo>
                    <a:pt x="103911" y="160820"/>
                  </a:lnTo>
                  <a:lnTo>
                    <a:pt x="92367" y="160820"/>
                  </a:lnTo>
                  <a:lnTo>
                    <a:pt x="80822" y="160820"/>
                  </a:lnTo>
                  <a:lnTo>
                    <a:pt x="80822" y="149390"/>
                  </a:lnTo>
                  <a:lnTo>
                    <a:pt x="92367" y="149390"/>
                  </a:lnTo>
                  <a:lnTo>
                    <a:pt x="103911" y="149390"/>
                  </a:lnTo>
                  <a:lnTo>
                    <a:pt x="103911" y="115100"/>
                  </a:lnTo>
                  <a:lnTo>
                    <a:pt x="92367" y="115100"/>
                  </a:lnTo>
                  <a:lnTo>
                    <a:pt x="92367" y="137960"/>
                  </a:lnTo>
                  <a:lnTo>
                    <a:pt x="80822" y="137960"/>
                  </a:lnTo>
                  <a:lnTo>
                    <a:pt x="69278" y="137960"/>
                  </a:lnTo>
                  <a:lnTo>
                    <a:pt x="57734" y="137960"/>
                  </a:lnTo>
                  <a:lnTo>
                    <a:pt x="57734" y="149390"/>
                  </a:lnTo>
                  <a:lnTo>
                    <a:pt x="69278" y="149390"/>
                  </a:lnTo>
                  <a:lnTo>
                    <a:pt x="69278" y="172250"/>
                  </a:lnTo>
                  <a:lnTo>
                    <a:pt x="80822" y="172250"/>
                  </a:lnTo>
                  <a:lnTo>
                    <a:pt x="80822" y="195110"/>
                  </a:lnTo>
                  <a:lnTo>
                    <a:pt x="92367" y="195110"/>
                  </a:lnTo>
                  <a:lnTo>
                    <a:pt x="92367" y="172250"/>
                  </a:lnTo>
                  <a:lnTo>
                    <a:pt x="103911" y="172250"/>
                  </a:lnTo>
                  <a:lnTo>
                    <a:pt x="115455" y="172250"/>
                  </a:lnTo>
                  <a:lnTo>
                    <a:pt x="115455" y="149390"/>
                  </a:lnTo>
                  <a:lnTo>
                    <a:pt x="127000" y="149390"/>
                  </a:lnTo>
                  <a:lnTo>
                    <a:pt x="127000" y="137960"/>
                  </a:lnTo>
                  <a:lnTo>
                    <a:pt x="115455" y="137960"/>
                  </a:lnTo>
                  <a:lnTo>
                    <a:pt x="115455" y="103670"/>
                  </a:lnTo>
                  <a:lnTo>
                    <a:pt x="127000" y="103670"/>
                  </a:lnTo>
                  <a:lnTo>
                    <a:pt x="127000" y="92240"/>
                  </a:lnTo>
                  <a:close/>
                </a:path>
                <a:path w="254000" h="195579">
                  <a:moveTo>
                    <a:pt x="127000" y="34632"/>
                  </a:moveTo>
                  <a:lnTo>
                    <a:pt x="115455" y="34632"/>
                  </a:lnTo>
                  <a:lnTo>
                    <a:pt x="115455" y="46177"/>
                  </a:lnTo>
                  <a:lnTo>
                    <a:pt x="127000" y="46177"/>
                  </a:lnTo>
                  <a:lnTo>
                    <a:pt x="127000" y="34632"/>
                  </a:lnTo>
                  <a:close/>
                </a:path>
                <a:path w="254000" h="195579">
                  <a:moveTo>
                    <a:pt x="138544" y="172250"/>
                  </a:moveTo>
                  <a:lnTo>
                    <a:pt x="127000" y="172250"/>
                  </a:lnTo>
                  <a:lnTo>
                    <a:pt x="127000" y="183680"/>
                  </a:lnTo>
                  <a:lnTo>
                    <a:pt x="138544" y="183680"/>
                  </a:lnTo>
                  <a:lnTo>
                    <a:pt x="138544" y="172250"/>
                  </a:lnTo>
                  <a:close/>
                </a:path>
                <a:path w="254000" h="195579">
                  <a:moveTo>
                    <a:pt x="138544" y="115100"/>
                  </a:moveTo>
                  <a:lnTo>
                    <a:pt x="127000" y="115100"/>
                  </a:lnTo>
                  <a:lnTo>
                    <a:pt x="127000" y="137960"/>
                  </a:lnTo>
                  <a:lnTo>
                    <a:pt x="138544" y="137960"/>
                  </a:lnTo>
                  <a:lnTo>
                    <a:pt x="138544" y="115100"/>
                  </a:lnTo>
                  <a:close/>
                </a:path>
                <a:path w="254000" h="195579">
                  <a:moveTo>
                    <a:pt x="138544" y="23088"/>
                  </a:moveTo>
                  <a:lnTo>
                    <a:pt x="127000" y="23088"/>
                  </a:lnTo>
                  <a:lnTo>
                    <a:pt x="127000" y="34632"/>
                  </a:lnTo>
                  <a:lnTo>
                    <a:pt x="138544" y="34632"/>
                  </a:lnTo>
                  <a:lnTo>
                    <a:pt x="138544" y="23088"/>
                  </a:lnTo>
                  <a:close/>
                </a:path>
                <a:path w="254000" h="195579">
                  <a:moveTo>
                    <a:pt x="161645" y="80810"/>
                  </a:moveTo>
                  <a:lnTo>
                    <a:pt x="150101" y="80810"/>
                  </a:lnTo>
                  <a:lnTo>
                    <a:pt x="138544" y="80810"/>
                  </a:lnTo>
                  <a:lnTo>
                    <a:pt x="138544" y="115100"/>
                  </a:lnTo>
                  <a:lnTo>
                    <a:pt x="150101" y="115100"/>
                  </a:lnTo>
                  <a:lnTo>
                    <a:pt x="150101" y="92240"/>
                  </a:lnTo>
                  <a:lnTo>
                    <a:pt x="161645" y="92240"/>
                  </a:lnTo>
                  <a:lnTo>
                    <a:pt x="161645" y="80810"/>
                  </a:lnTo>
                  <a:close/>
                </a:path>
                <a:path w="254000" h="195579">
                  <a:moveTo>
                    <a:pt x="161645" y="46177"/>
                  </a:moveTo>
                  <a:lnTo>
                    <a:pt x="150101" y="46177"/>
                  </a:lnTo>
                  <a:lnTo>
                    <a:pt x="138544" y="46177"/>
                  </a:lnTo>
                  <a:lnTo>
                    <a:pt x="127000" y="46177"/>
                  </a:lnTo>
                  <a:lnTo>
                    <a:pt x="127000" y="69265"/>
                  </a:lnTo>
                  <a:lnTo>
                    <a:pt x="138544" y="69265"/>
                  </a:lnTo>
                  <a:lnTo>
                    <a:pt x="138544" y="57721"/>
                  </a:lnTo>
                  <a:lnTo>
                    <a:pt x="150101" y="57721"/>
                  </a:lnTo>
                  <a:lnTo>
                    <a:pt x="150101" y="69265"/>
                  </a:lnTo>
                  <a:lnTo>
                    <a:pt x="161645" y="69265"/>
                  </a:lnTo>
                  <a:lnTo>
                    <a:pt x="161645" y="46177"/>
                  </a:lnTo>
                  <a:close/>
                </a:path>
                <a:path w="254000" h="195579">
                  <a:moveTo>
                    <a:pt x="161645" y="0"/>
                  </a:moveTo>
                  <a:lnTo>
                    <a:pt x="150101" y="0"/>
                  </a:lnTo>
                  <a:lnTo>
                    <a:pt x="138544" y="0"/>
                  </a:lnTo>
                  <a:lnTo>
                    <a:pt x="127000" y="0"/>
                  </a:lnTo>
                  <a:lnTo>
                    <a:pt x="127000" y="11544"/>
                  </a:lnTo>
                  <a:lnTo>
                    <a:pt x="138544" y="11544"/>
                  </a:lnTo>
                  <a:lnTo>
                    <a:pt x="150101" y="11544"/>
                  </a:lnTo>
                  <a:lnTo>
                    <a:pt x="150101" y="23088"/>
                  </a:lnTo>
                  <a:lnTo>
                    <a:pt x="161645" y="23088"/>
                  </a:lnTo>
                  <a:lnTo>
                    <a:pt x="161645" y="0"/>
                  </a:lnTo>
                  <a:close/>
                </a:path>
                <a:path w="254000" h="195579">
                  <a:moveTo>
                    <a:pt x="207822" y="172250"/>
                  </a:moveTo>
                  <a:lnTo>
                    <a:pt x="196278" y="172250"/>
                  </a:lnTo>
                  <a:lnTo>
                    <a:pt x="196278" y="183680"/>
                  </a:lnTo>
                  <a:lnTo>
                    <a:pt x="207822" y="183680"/>
                  </a:lnTo>
                  <a:lnTo>
                    <a:pt x="207822" y="172250"/>
                  </a:lnTo>
                  <a:close/>
                </a:path>
                <a:path w="254000" h="195579">
                  <a:moveTo>
                    <a:pt x="230911" y="160820"/>
                  </a:moveTo>
                  <a:lnTo>
                    <a:pt x="219367" y="160820"/>
                  </a:lnTo>
                  <a:lnTo>
                    <a:pt x="207822" y="160820"/>
                  </a:lnTo>
                  <a:lnTo>
                    <a:pt x="207822" y="172250"/>
                  </a:lnTo>
                  <a:lnTo>
                    <a:pt x="219367" y="172250"/>
                  </a:lnTo>
                  <a:lnTo>
                    <a:pt x="230911" y="172250"/>
                  </a:lnTo>
                  <a:lnTo>
                    <a:pt x="230911" y="160820"/>
                  </a:lnTo>
                  <a:close/>
                </a:path>
                <a:path w="254000" h="195579">
                  <a:moveTo>
                    <a:pt x="230911" y="137960"/>
                  </a:moveTo>
                  <a:lnTo>
                    <a:pt x="219367" y="137960"/>
                  </a:lnTo>
                  <a:lnTo>
                    <a:pt x="219367" y="126530"/>
                  </a:lnTo>
                  <a:lnTo>
                    <a:pt x="207822" y="126530"/>
                  </a:lnTo>
                  <a:lnTo>
                    <a:pt x="207822" y="103670"/>
                  </a:lnTo>
                  <a:lnTo>
                    <a:pt x="196278" y="103670"/>
                  </a:lnTo>
                  <a:lnTo>
                    <a:pt x="184734" y="103670"/>
                  </a:lnTo>
                  <a:lnTo>
                    <a:pt x="173189" y="103670"/>
                  </a:lnTo>
                  <a:lnTo>
                    <a:pt x="173189" y="115100"/>
                  </a:lnTo>
                  <a:lnTo>
                    <a:pt x="184734" y="115100"/>
                  </a:lnTo>
                  <a:lnTo>
                    <a:pt x="196278" y="115100"/>
                  </a:lnTo>
                  <a:lnTo>
                    <a:pt x="196278" y="126530"/>
                  </a:lnTo>
                  <a:lnTo>
                    <a:pt x="184734" y="126530"/>
                  </a:lnTo>
                  <a:lnTo>
                    <a:pt x="184734" y="149390"/>
                  </a:lnTo>
                  <a:lnTo>
                    <a:pt x="173189" y="149390"/>
                  </a:lnTo>
                  <a:lnTo>
                    <a:pt x="161645" y="149390"/>
                  </a:lnTo>
                  <a:lnTo>
                    <a:pt x="161645" y="137960"/>
                  </a:lnTo>
                  <a:lnTo>
                    <a:pt x="173189" y="137960"/>
                  </a:lnTo>
                  <a:lnTo>
                    <a:pt x="173189" y="115100"/>
                  </a:lnTo>
                  <a:lnTo>
                    <a:pt x="161645" y="115100"/>
                  </a:lnTo>
                  <a:lnTo>
                    <a:pt x="161645" y="126530"/>
                  </a:lnTo>
                  <a:lnTo>
                    <a:pt x="150101" y="126530"/>
                  </a:lnTo>
                  <a:lnTo>
                    <a:pt x="150101" y="149390"/>
                  </a:lnTo>
                  <a:lnTo>
                    <a:pt x="138544" y="149390"/>
                  </a:lnTo>
                  <a:lnTo>
                    <a:pt x="138544" y="160820"/>
                  </a:lnTo>
                  <a:lnTo>
                    <a:pt x="150101" y="160820"/>
                  </a:lnTo>
                  <a:lnTo>
                    <a:pt x="150101" y="172250"/>
                  </a:lnTo>
                  <a:lnTo>
                    <a:pt x="161645" y="172250"/>
                  </a:lnTo>
                  <a:lnTo>
                    <a:pt x="173189" y="172250"/>
                  </a:lnTo>
                  <a:lnTo>
                    <a:pt x="173189" y="160820"/>
                  </a:lnTo>
                  <a:lnTo>
                    <a:pt x="184734" y="160820"/>
                  </a:lnTo>
                  <a:lnTo>
                    <a:pt x="184734" y="172250"/>
                  </a:lnTo>
                  <a:lnTo>
                    <a:pt x="196278" y="172250"/>
                  </a:lnTo>
                  <a:lnTo>
                    <a:pt x="196278" y="160820"/>
                  </a:lnTo>
                  <a:lnTo>
                    <a:pt x="207822" y="160820"/>
                  </a:lnTo>
                  <a:lnTo>
                    <a:pt x="207822" y="149390"/>
                  </a:lnTo>
                  <a:lnTo>
                    <a:pt x="196278" y="149390"/>
                  </a:lnTo>
                  <a:lnTo>
                    <a:pt x="196278" y="137960"/>
                  </a:lnTo>
                  <a:lnTo>
                    <a:pt x="207822" y="137960"/>
                  </a:lnTo>
                  <a:lnTo>
                    <a:pt x="207822" y="149390"/>
                  </a:lnTo>
                  <a:lnTo>
                    <a:pt x="219367" y="149390"/>
                  </a:lnTo>
                  <a:lnTo>
                    <a:pt x="230911" y="149390"/>
                  </a:lnTo>
                  <a:lnTo>
                    <a:pt x="230911" y="137960"/>
                  </a:lnTo>
                  <a:close/>
                </a:path>
                <a:path w="254000" h="195579">
                  <a:moveTo>
                    <a:pt x="242455" y="172250"/>
                  </a:moveTo>
                  <a:lnTo>
                    <a:pt x="230911" y="172250"/>
                  </a:lnTo>
                  <a:lnTo>
                    <a:pt x="230911" y="183680"/>
                  </a:lnTo>
                  <a:lnTo>
                    <a:pt x="242455" y="183680"/>
                  </a:lnTo>
                  <a:lnTo>
                    <a:pt x="242455" y="172250"/>
                  </a:lnTo>
                  <a:close/>
                </a:path>
                <a:path w="254000" h="195579">
                  <a:moveTo>
                    <a:pt x="242455" y="126530"/>
                  </a:moveTo>
                  <a:lnTo>
                    <a:pt x="230911" y="126530"/>
                  </a:lnTo>
                  <a:lnTo>
                    <a:pt x="230911" y="137960"/>
                  </a:lnTo>
                  <a:lnTo>
                    <a:pt x="242455" y="137960"/>
                  </a:lnTo>
                  <a:lnTo>
                    <a:pt x="242455" y="126530"/>
                  </a:lnTo>
                  <a:close/>
                </a:path>
                <a:path w="254000" h="195579">
                  <a:moveTo>
                    <a:pt x="254000" y="149390"/>
                  </a:moveTo>
                  <a:lnTo>
                    <a:pt x="242455" y="149390"/>
                  </a:lnTo>
                  <a:lnTo>
                    <a:pt x="242455" y="160820"/>
                  </a:lnTo>
                  <a:lnTo>
                    <a:pt x="254000" y="160820"/>
                  </a:lnTo>
                  <a:lnTo>
                    <a:pt x="254000" y="149390"/>
                  </a:lnTo>
                  <a:close/>
                </a:path>
                <a:path w="254000" h="195579">
                  <a:moveTo>
                    <a:pt x="254000" y="103670"/>
                  </a:moveTo>
                  <a:lnTo>
                    <a:pt x="242455" y="103670"/>
                  </a:lnTo>
                  <a:lnTo>
                    <a:pt x="242455" y="115100"/>
                  </a:lnTo>
                  <a:lnTo>
                    <a:pt x="254000" y="115100"/>
                  </a:lnTo>
                  <a:lnTo>
                    <a:pt x="254000" y="1036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2523" y="623975"/>
              <a:ext cx="254000" cy="162560"/>
            </a:xfrm>
            <a:custGeom>
              <a:avLst/>
              <a:gdLst/>
              <a:ahLst/>
              <a:cxnLst/>
              <a:rect l="l" t="t" r="r" b="b"/>
              <a:pathLst>
                <a:path w="254000" h="162559">
                  <a:moveTo>
                    <a:pt x="11544" y="58420"/>
                  </a:moveTo>
                  <a:lnTo>
                    <a:pt x="0" y="58420"/>
                  </a:lnTo>
                  <a:lnTo>
                    <a:pt x="0" y="69850"/>
                  </a:lnTo>
                  <a:lnTo>
                    <a:pt x="11544" y="69850"/>
                  </a:lnTo>
                  <a:lnTo>
                    <a:pt x="11544" y="58420"/>
                  </a:lnTo>
                  <a:close/>
                </a:path>
                <a:path w="254000" h="162559">
                  <a:moveTo>
                    <a:pt x="34645" y="127000"/>
                  </a:moveTo>
                  <a:lnTo>
                    <a:pt x="23088" y="127000"/>
                  </a:lnTo>
                  <a:lnTo>
                    <a:pt x="23088" y="149860"/>
                  </a:lnTo>
                  <a:lnTo>
                    <a:pt x="34645" y="149860"/>
                  </a:lnTo>
                  <a:lnTo>
                    <a:pt x="34645" y="127000"/>
                  </a:lnTo>
                  <a:close/>
                </a:path>
                <a:path w="254000" h="162559">
                  <a:moveTo>
                    <a:pt x="46189" y="149860"/>
                  </a:moveTo>
                  <a:lnTo>
                    <a:pt x="34645" y="149860"/>
                  </a:lnTo>
                  <a:lnTo>
                    <a:pt x="34645" y="162560"/>
                  </a:lnTo>
                  <a:lnTo>
                    <a:pt x="46189" y="162560"/>
                  </a:lnTo>
                  <a:lnTo>
                    <a:pt x="46189" y="149860"/>
                  </a:lnTo>
                  <a:close/>
                </a:path>
                <a:path w="254000" h="162559">
                  <a:moveTo>
                    <a:pt x="46189" y="104140"/>
                  </a:moveTo>
                  <a:lnTo>
                    <a:pt x="34645" y="104140"/>
                  </a:lnTo>
                  <a:lnTo>
                    <a:pt x="34645" y="92710"/>
                  </a:lnTo>
                  <a:lnTo>
                    <a:pt x="23088" y="92710"/>
                  </a:lnTo>
                  <a:lnTo>
                    <a:pt x="23088" y="115570"/>
                  </a:lnTo>
                  <a:lnTo>
                    <a:pt x="34645" y="115570"/>
                  </a:lnTo>
                  <a:lnTo>
                    <a:pt x="46189" y="115570"/>
                  </a:lnTo>
                  <a:lnTo>
                    <a:pt x="46189" y="104140"/>
                  </a:lnTo>
                  <a:close/>
                </a:path>
                <a:path w="254000" h="162559">
                  <a:moveTo>
                    <a:pt x="46189" y="81280"/>
                  </a:moveTo>
                  <a:lnTo>
                    <a:pt x="34645" y="81280"/>
                  </a:lnTo>
                  <a:lnTo>
                    <a:pt x="34645" y="92710"/>
                  </a:lnTo>
                  <a:lnTo>
                    <a:pt x="46189" y="92710"/>
                  </a:lnTo>
                  <a:lnTo>
                    <a:pt x="46189" y="81280"/>
                  </a:lnTo>
                  <a:close/>
                </a:path>
                <a:path w="254000" h="162559">
                  <a:moveTo>
                    <a:pt x="46189" y="11430"/>
                  </a:moveTo>
                  <a:lnTo>
                    <a:pt x="34645" y="11430"/>
                  </a:lnTo>
                  <a:lnTo>
                    <a:pt x="34645" y="22860"/>
                  </a:lnTo>
                  <a:lnTo>
                    <a:pt x="46189" y="22860"/>
                  </a:lnTo>
                  <a:lnTo>
                    <a:pt x="46189" y="11430"/>
                  </a:lnTo>
                  <a:close/>
                </a:path>
                <a:path w="254000" h="162559">
                  <a:moveTo>
                    <a:pt x="57734" y="115570"/>
                  </a:moveTo>
                  <a:lnTo>
                    <a:pt x="46189" y="115570"/>
                  </a:lnTo>
                  <a:lnTo>
                    <a:pt x="46189" y="127000"/>
                  </a:lnTo>
                  <a:lnTo>
                    <a:pt x="57734" y="127000"/>
                  </a:lnTo>
                  <a:lnTo>
                    <a:pt x="57734" y="115570"/>
                  </a:lnTo>
                  <a:close/>
                </a:path>
                <a:path w="254000" h="162559">
                  <a:moveTo>
                    <a:pt x="57734" y="69850"/>
                  </a:moveTo>
                  <a:lnTo>
                    <a:pt x="46189" y="69850"/>
                  </a:lnTo>
                  <a:lnTo>
                    <a:pt x="46189" y="81280"/>
                  </a:lnTo>
                  <a:lnTo>
                    <a:pt x="57734" y="81280"/>
                  </a:lnTo>
                  <a:lnTo>
                    <a:pt x="57734" y="69850"/>
                  </a:lnTo>
                  <a:close/>
                </a:path>
                <a:path w="254000" h="162559">
                  <a:moveTo>
                    <a:pt x="57734" y="46990"/>
                  </a:moveTo>
                  <a:lnTo>
                    <a:pt x="46189" y="46990"/>
                  </a:lnTo>
                  <a:lnTo>
                    <a:pt x="34645" y="46990"/>
                  </a:lnTo>
                  <a:lnTo>
                    <a:pt x="34645" y="35560"/>
                  </a:lnTo>
                  <a:lnTo>
                    <a:pt x="23088" y="35560"/>
                  </a:lnTo>
                  <a:lnTo>
                    <a:pt x="11544" y="35560"/>
                  </a:lnTo>
                  <a:lnTo>
                    <a:pt x="11544" y="46990"/>
                  </a:lnTo>
                  <a:lnTo>
                    <a:pt x="23088" y="46990"/>
                  </a:lnTo>
                  <a:lnTo>
                    <a:pt x="23088" y="58420"/>
                  </a:lnTo>
                  <a:lnTo>
                    <a:pt x="34645" y="58420"/>
                  </a:lnTo>
                  <a:lnTo>
                    <a:pt x="46189" y="58420"/>
                  </a:lnTo>
                  <a:lnTo>
                    <a:pt x="57734" y="58420"/>
                  </a:lnTo>
                  <a:lnTo>
                    <a:pt x="57734" y="46990"/>
                  </a:lnTo>
                  <a:close/>
                </a:path>
                <a:path w="254000" h="162559">
                  <a:moveTo>
                    <a:pt x="57734" y="22860"/>
                  </a:moveTo>
                  <a:lnTo>
                    <a:pt x="46189" y="22860"/>
                  </a:lnTo>
                  <a:lnTo>
                    <a:pt x="46189" y="35560"/>
                  </a:lnTo>
                  <a:lnTo>
                    <a:pt x="57734" y="35560"/>
                  </a:lnTo>
                  <a:lnTo>
                    <a:pt x="57734" y="22860"/>
                  </a:lnTo>
                  <a:close/>
                </a:path>
                <a:path w="254000" h="162559">
                  <a:moveTo>
                    <a:pt x="69278" y="138430"/>
                  </a:moveTo>
                  <a:lnTo>
                    <a:pt x="57734" y="138430"/>
                  </a:lnTo>
                  <a:lnTo>
                    <a:pt x="46189" y="138430"/>
                  </a:lnTo>
                  <a:lnTo>
                    <a:pt x="46189" y="149860"/>
                  </a:lnTo>
                  <a:lnTo>
                    <a:pt x="57734" y="149860"/>
                  </a:lnTo>
                  <a:lnTo>
                    <a:pt x="69278" y="149860"/>
                  </a:lnTo>
                  <a:lnTo>
                    <a:pt x="69278" y="138430"/>
                  </a:lnTo>
                  <a:close/>
                </a:path>
                <a:path w="254000" h="162559">
                  <a:moveTo>
                    <a:pt x="80822" y="81280"/>
                  </a:moveTo>
                  <a:lnTo>
                    <a:pt x="69278" y="81280"/>
                  </a:lnTo>
                  <a:lnTo>
                    <a:pt x="57734" y="81280"/>
                  </a:lnTo>
                  <a:lnTo>
                    <a:pt x="57734" y="92710"/>
                  </a:lnTo>
                  <a:lnTo>
                    <a:pt x="69278" y="92710"/>
                  </a:lnTo>
                  <a:lnTo>
                    <a:pt x="80822" y="92710"/>
                  </a:lnTo>
                  <a:lnTo>
                    <a:pt x="80822" y="81280"/>
                  </a:lnTo>
                  <a:close/>
                </a:path>
                <a:path w="254000" h="162559">
                  <a:moveTo>
                    <a:pt x="80822" y="11430"/>
                  </a:moveTo>
                  <a:lnTo>
                    <a:pt x="69278" y="11430"/>
                  </a:lnTo>
                  <a:lnTo>
                    <a:pt x="69278" y="22860"/>
                  </a:lnTo>
                  <a:lnTo>
                    <a:pt x="80822" y="22860"/>
                  </a:lnTo>
                  <a:lnTo>
                    <a:pt x="80822" y="11430"/>
                  </a:lnTo>
                  <a:close/>
                </a:path>
                <a:path w="254000" h="162559">
                  <a:moveTo>
                    <a:pt x="103911" y="81280"/>
                  </a:moveTo>
                  <a:lnTo>
                    <a:pt x="92367" y="81280"/>
                  </a:lnTo>
                  <a:lnTo>
                    <a:pt x="92367" y="92710"/>
                  </a:lnTo>
                  <a:lnTo>
                    <a:pt x="80822" y="92710"/>
                  </a:lnTo>
                  <a:lnTo>
                    <a:pt x="80822" y="104140"/>
                  </a:lnTo>
                  <a:lnTo>
                    <a:pt x="69278" y="104140"/>
                  </a:lnTo>
                  <a:lnTo>
                    <a:pt x="69278" y="115570"/>
                  </a:lnTo>
                  <a:lnTo>
                    <a:pt x="80822" y="115570"/>
                  </a:lnTo>
                  <a:lnTo>
                    <a:pt x="92367" y="115570"/>
                  </a:lnTo>
                  <a:lnTo>
                    <a:pt x="92367" y="104140"/>
                  </a:lnTo>
                  <a:lnTo>
                    <a:pt x="103911" y="104140"/>
                  </a:lnTo>
                  <a:lnTo>
                    <a:pt x="103911" y="81280"/>
                  </a:lnTo>
                  <a:close/>
                </a:path>
                <a:path w="254000" h="162559">
                  <a:moveTo>
                    <a:pt x="103911" y="11430"/>
                  </a:moveTo>
                  <a:lnTo>
                    <a:pt x="92367" y="11430"/>
                  </a:lnTo>
                  <a:lnTo>
                    <a:pt x="92367" y="22860"/>
                  </a:lnTo>
                  <a:lnTo>
                    <a:pt x="103911" y="22860"/>
                  </a:lnTo>
                  <a:lnTo>
                    <a:pt x="103911" y="11430"/>
                  </a:lnTo>
                  <a:close/>
                </a:path>
                <a:path w="254000" h="162559">
                  <a:moveTo>
                    <a:pt x="115455" y="69850"/>
                  </a:moveTo>
                  <a:lnTo>
                    <a:pt x="103911" y="69850"/>
                  </a:lnTo>
                  <a:lnTo>
                    <a:pt x="103911" y="81280"/>
                  </a:lnTo>
                  <a:lnTo>
                    <a:pt x="115455" y="81280"/>
                  </a:lnTo>
                  <a:lnTo>
                    <a:pt x="115455" y="69850"/>
                  </a:lnTo>
                  <a:close/>
                </a:path>
                <a:path w="254000" h="162559">
                  <a:moveTo>
                    <a:pt x="127000" y="149860"/>
                  </a:moveTo>
                  <a:lnTo>
                    <a:pt x="115455" y="149860"/>
                  </a:lnTo>
                  <a:lnTo>
                    <a:pt x="115455" y="162560"/>
                  </a:lnTo>
                  <a:lnTo>
                    <a:pt x="127000" y="162560"/>
                  </a:lnTo>
                  <a:lnTo>
                    <a:pt x="127000" y="149860"/>
                  </a:lnTo>
                  <a:close/>
                </a:path>
                <a:path w="254000" h="162559">
                  <a:moveTo>
                    <a:pt x="127000" y="104140"/>
                  </a:moveTo>
                  <a:lnTo>
                    <a:pt x="115455" y="104140"/>
                  </a:lnTo>
                  <a:lnTo>
                    <a:pt x="103911" y="104140"/>
                  </a:lnTo>
                  <a:lnTo>
                    <a:pt x="103911" y="127000"/>
                  </a:lnTo>
                  <a:lnTo>
                    <a:pt x="92367" y="127000"/>
                  </a:lnTo>
                  <a:lnTo>
                    <a:pt x="92367" y="138430"/>
                  </a:lnTo>
                  <a:lnTo>
                    <a:pt x="80822" y="138430"/>
                  </a:lnTo>
                  <a:lnTo>
                    <a:pt x="80822" y="149860"/>
                  </a:lnTo>
                  <a:lnTo>
                    <a:pt x="69278" y="149860"/>
                  </a:lnTo>
                  <a:lnTo>
                    <a:pt x="69278" y="162560"/>
                  </a:lnTo>
                  <a:lnTo>
                    <a:pt x="80822" y="162560"/>
                  </a:lnTo>
                  <a:lnTo>
                    <a:pt x="92367" y="162560"/>
                  </a:lnTo>
                  <a:lnTo>
                    <a:pt x="103911" y="162560"/>
                  </a:lnTo>
                  <a:lnTo>
                    <a:pt x="103911" y="149860"/>
                  </a:lnTo>
                  <a:lnTo>
                    <a:pt x="115455" y="149860"/>
                  </a:lnTo>
                  <a:lnTo>
                    <a:pt x="115455" y="115570"/>
                  </a:lnTo>
                  <a:lnTo>
                    <a:pt x="127000" y="115570"/>
                  </a:lnTo>
                  <a:lnTo>
                    <a:pt x="127000" y="104140"/>
                  </a:lnTo>
                  <a:close/>
                </a:path>
                <a:path w="254000" h="162559">
                  <a:moveTo>
                    <a:pt x="127000" y="81280"/>
                  </a:moveTo>
                  <a:lnTo>
                    <a:pt x="115455" y="81280"/>
                  </a:lnTo>
                  <a:lnTo>
                    <a:pt x="115455" y="92710"/>
                  </a:lnTo>
                  <a:lnTo>
                    <a:pt x="127000" y="92710"/>
                  </a:lnTo>
                  <a:lnTo>
                    <a:pt x="127000" y="81280"/>
                  </a:lnTo>
                  <a:close/>
                </a:path>
                <a:path w="254000" h="162559">
                  <a:moveTo>
                    <a:pt x="127000" y="58420"/>
                  </a:moveTo>
                  <a:lnTo>
                    <a:pt x="115455" y="58420"/>
                  </a:lnTo>
                  <a:lnTo>
                    <a:pt x="115455" y="69850"/>
                  </a:lnTo>
                  <a:lnTo>
                    <a:pt x="127000" y="69850"/>
                  </a:lnTo>
                  <a:lnTo>
                    <a:pt x="127000" y="58420"/>
                  </a:lnTo>
                  <a:close/>
                </a:path>
                <a:path w="254000" h="162559">
                  <a:moveTo>
                    <a:pt x="138544" y="92710"/>
                  </a:moveTo>
                  <a:lnTo>
                    <a:pt x="127000" y="92710"/>
                  </a:lnTo>
                  <a:lnTo>
                    <a:pt x="127000" y="104140"/>
                  </a:lnTo>
                  <a:lnTo>
                    <a:pt x="138544" y="104140"/>
                  </a:lnTo>
                  <a:lnTo>
                    <a:pt x="138544" y="92710"/>
                  </a:lnTo>
                  <a:close/>
                </a:path>
                <a:path w="254000" h="162559">
                  <a:moveTo>
                    <a:pt x="150101" y="115570"/>
                  </a:moveTo>
                  <a:lnTo>
                    <a:pt x="138544" y="115570"/>
                  </a:lnTo>
                  <a:lnTo>
                    <a:pt x="127000" y="115570"/>
                  </a:lnTo>
                  <a:lnTo>
                    <a:pt x="127000" y="127000"/>
                  </a:lnTo>
                  <a:lnTo>
                    <a:pt x="138544" y="127000"/>
                  </a:lnTo>
                  <a:lnTo>
                    <a:pt x="138544" y="138430"/>
                  </a:lnTo>
                  <a:lnTo>
                    <a:pt x="150101" y="138430"/>
                  </a:lnTo>
                  <a:lnTo>
                    <a:pt x="150101" y="115570"/>
                  </a:lnTo>
                  <a:close/>
                </a:path>
                <a:path w="254000" h="162559">
                  <a:moveTo>
                    <a:pt x="150101" y="81280"/>
                  </a:moveTo>
                  <a:lnTo>
                    <a:pt x="138544" y="81280"/>
                  </a:lnTo>
                  <a:lnTo>
                    <a:pt x="138544" y="92710"/>
                  </a:lnTo>
                  <a:lnTo>
                    <a:pt x="150101" y="92710"/>
                  </a:lnTo>
                  <a:lnTo>
                    <a:pt x="150101" y="81280"/>
                  </a:lnTo>
                  <a:close/>
                </a:path>
                <a:path w="254000" h="162559">
                  <a:moveTo>
                    <a:pt x="161645" y="138430"/>
                  </a:moveTo>
                  <a:lnTo>
                    <a:pt x="150101" y="138430"/>
                  </a:lnTo>
                  <a:lnTo>
                    <a:pt x="150101" y="149860"/>
                  </a:lnTo>
                  <a:lnTo>
                    <a:pt x="161645" y="149860"/>
                  </a:lnTo>
                  <a:lnTo>
                    <a:pt x="161645" y="138430"/>
                  </a:lnTo>
                  <a:close/>
                </a:path>
                <a:path w="254000" h="162559">
                  <a:moveTo>
                    <a:pt x="161645" y="46990"/>
                  </a:moveTo>
                  <a:lnTo>
                    <a:pt x="150101" y="46990"/>
                  </a:lnTo>
                  <a:lnTo>
                    <a:pt x="138544" y="46990"/>
                  </a:lnTo>
                  <a:lnTo>
                    <a:pt x="138544" y="69850"/>
                  </a:lnTo>
                  <a:lnTo>
                    <a:pt x="150101" y="69850"/>
                  </a:lnTo>
                  <a:lnTo>
                    <a:pt x="150101" y="58420"/>
                  </a:lnTo>
                  <a:lnTo>
                    <a:pt x="161645" y="58420"/>
                  </a:lnTo>
                  <a:lnTo>
                    <a:pt x="161645" y="46990"/>
                  </a:lnTo>
                  <a:close/>
                </a:path>
                <a:path w="254000" h="162559">
                  <a:moveTo>
                    <a:pt x="161645" y="22860"/>
                  </a:moveTo>
                  <a:lnTo>
                    <a:pt x="150101" y="22860"/>
                  </a:lnTo>
                  <a:lnTo>
                    <a:pt x="150101" y="11430"/>
                  </a:lnTo>
                  <a:lnTo>
                    <a:pt x="138544" y="11430"/>
                  </a:lnTo>
                  <a:lnTo>
                    <a:pt x="138544" y="22860"/>
                  </a:lnTo>
                  <a:lnTo>
                    <a:pt x="127000" y="22860"/>
                  </a:lnTo>
                  <a:lnTo>
                    <a:pt x="127000" y="11430"/>
                  </a:lnTo>
                  <a:lnTo>
                    <a:pt x="115455" y="11430"/>
                  </a:lnTo>
                  <a:lnTo>
                    <a:pt x="115455" y="22860"/>
                  </a:lnTo>
                  <a:lnTo>
                    <a:pt x="103911" y="22860"/>
                  </a:lnTo>
                  <a:lnTo>
                    <a:pt x="103911" y="35560"/>
                  </a:lnTo>
                  <a:lnTo>
                    <a:pt x="92367" y="35560"/>
                  </a:lnTo>
                  <a:lnTo>
                    <a:pt x="80822" y="35560"/>
                  </a:lnTo>
                  <a:lnTo>
                    <a:pt x="80822" y="46990"/>
                  </a:lnTo>
                  <a:lnTo>
                    <a:pt x="92367" y="46990"/>
                  </a:lnTo>
                  <a:lnTo>
                    <a:pt x="92367" y="58420"/>
                  </a:lnTo>
                  <a:lnTo>
                    <a:pt x="80822" y="58420"/>
                  </a:lnTo>
                  <a:lnTo>
                    <a:pt x="69278" y="58420"/>
                  </a:lnTo>
                  <a:lnTo>
                    <a:pt x="57734" y="58420"/>
                  </a:lnTo>
                  <a:lnTo>
                    <a:pt x="57734" y="69850"/>
                  </a:lnTo>
                  <a:lnTo>
                    <a:pt x="69278" y="69850"/>
                  </a:lnTo>
                  <a:lnTo>
                    <a:pt x="80822" y="69850"/>
                  </a:lnTo>
                  <a:lnTo>
                    <a:pt x="92367" y="69850"/>
                  </a:lnTo>
                  <a:lnTo>
                    <a:pt x="103911" y="69850"/>
                  </a:lnTo>
                  <a:lnTo>
                    <a:pt x="103911" y="58420"/>
                  </a:lnTo>
                  <a:lnTo>
                    <a:pt x="115455" y="58420"/>
                  </a:lnTo>
                  <a:lnTo>
                    <a:pt x="115455" y="35560"/>
                  </a:lnTo>
                  <a:lnTo>
                    <a:pt x="127000" y="35560"/>
                  </a:lnTo>
                  <a:lnTo>
                    <a:pt x="127000" y="46990"/>
                  </a:lnTo>
                  <a:lnTo>
                    <a:pt x="138544" y="46990"/>
                  </a:lnTo>
                  <a:lnTo>
                    <a:pt x="138544" y="35560"/>
                  </a:lnTo>
                  <a:lnTo>
                    <a:pt x="150101" y="35560"/>
                  </a:lnTo>
                  <a:lnTo>
                    <a:pt x="161645" y="35560"/>
                  </a:lnTo>
                  <a:lnTo>
                    <a:pt x="161645" y="22860"/>
                  </a:lnTo>
                  <a:close/>
                </a:path>
                <a:path w="254000" h="162559">
                  <a:moveTo>
                    <a:pt x="173189" y="35560"/>
                  </a:moveTo>
                  <a:lnTo>
                    <a:pt x="161645" y="35560"/>
                  </a:lnTo>
                  <a:lnTo>
                    <a:pt x="161645" y="46990"/>
                  </a:lnTo>
                  <a:lnTo>
                    <a:pt x="173189" y="46990"/>
                  </a:lnTo>
                  <a:lnTo>
                    <a:pt x="173189" y="35560"/>
                  </a:lnTo>
                  <a:close/>
                </a:path>
                <a:path w="254000" h="162559">
                  <a:moveTo>
                    <a:pt x="207822" y="22860"/>
                  </a:moveTo>
                  <a:lnTo>
                    <a:pt x="196278" y="22860"/>
                  </a:lnTo>
                  <a:lnTo>
                    <a:pt x="196278" y="11430"/>
                  </a:lnTo>
                  <a:lnTo>
                    <a:pt x="184734" y="11430"/>
                  </a:lnTo>
                  <a:lnTo>
                    <a:pt x="184734" y="22860"/>
                  </a:lnTo>
                  <a:lnTo>
                    <a:pt x="173189" y="22860"/>
                  </a:lnTo>
                  <a:lnTo>
                    <a:pt x="173189" y="35560"/>
                  </a:lnTo>
                  <a:lnTo>
                    <a:pt x="184734" y="35560"/>
                  </a:lnTo>
                  <a:lnTo>
                    <a:pt x="184734" y="46990"/>
                  </a:lnTo>
                  <a:lnTo>
                    <a:pt x="173189" y="46990"/>
                  </a:lnTo>
                  <a:lnTo>
                    <a:pt x="173189" y="58420"/>
                  </a:lnTo>
                  <a:lnTo>
                    <a:pt x="184734" y="58420"/>
                  </a:lnTo>
                  <a:lnTo>
                    <a:pt x="196278" y="58420"/>
                  </a:lnTo>
                  <a:lnTo>
                    <a:pt x="207822" y="58420"/>
                  </a:lnTo>
                  <a:lnTo>
                    <a:pt x="207822" y="22860"/>
                  </a:lnTo>
                  <a:close/>
                </a:path>
                <a:path w="254000" h="162559">
                  <a:moveTo>
                    <a:pt x="230911" y="11430"/>
                  </a:moveTo>
                  <a:lnTo>
                    <a:pt x="219367" y="11430"/>
                  </a:lnTo>
                  <a:lnTo>
                    <a:pt x="207822" y="11430"/>
                  </a:lnTo>
                  <a:lnTo>
                    <a:pt x="207822" y="22860"/>
                  </a:lnTo>
                  <a:lnTo>
                    <a:pt x="219367" y="22860"/>
                  </a:lnTo>
                  <a:lnTo>
                    <a:pt x="219367" y="46990"/>
                  </a:lnTo>
                  <a:lnTo>
                    <a:pt x="230911" y="46990"/>
                  </a:lnTo>
                  <a:lnTo>
                    <a:pt x="230911" y="11430"/>
                  </a:lnTo>
                  <a:close/>
                </a:path>
                <a:path w="254000" h="162559">
                  <a:moveTo>
                    <a:pt x="242455" y="0"/>
                  </a:moveTo>
                  <a:lnTo>
                    <a:pt x="230911" y="0"/>
                  </a:lnTo>
                  <a:lnTo>
                    <a:pt x="230911" y="11430"/>
                  </a:lnTo>
                  <a:lnTo>
                    <a:pt x="242455" y="11430"/>
                  </a:lnTo>
                  <a:lnTo>
                    <a:pt x="242455" y="0"/>
                  </a:lnTo>
                  <a:close/>
                </a:path>
                <a:path w="254000" h="162559">
                  <a:moveTo>
                    <a:pt x="254000" y="115570"/>
                  </a:moveTo>
                  <a:lnTo>
                    <a:pt x="242455" y="115570"/>
                  </a:lnTo>
                  <a:lnTo>
                    <a:pt x="242455" y="127000"/>
                  </a:lnTo>
                  <a:lnTo>
                    <a:pt x="254000" y="127000"/>
                  </a:lnTo>
                  <a:lnTo>
                    <a:pt x="254000" y="115570"/>
                  </a:lnTo>
                  <a:close/>
                </a:path>
                <a:path w="254000" h="162559">
                  <a:moveTo>
                    <a:pt x="254000" y="92710"/>
                  </a:moveTo>
                  <a:lnTo>
                    <a:pt x="242455" y="92710"/>
                  </a:lnTo>
                  <a:lnTo>
                    <a:pt x="230911" y="92710"/>
                  </a:lnTo>
                  <a:lnTo>
                    <a:pt x="230911" y="104140"/>
                  </a:lnTo>
                  <a:lnTo>
                    <a:pt x="219367" y="104140"/>
                  </a:lnTo>
                  <a:lnTo>
                    <a:pt x="219367" y="115570"/>
                  </a:lnTo>
                  <a:lnTo>
                    <a:pt x="207822" y="115570"/>
                  </a:lnTo>
                  <a:lnTo>
                    <a:pt x="207822" y="127000"/>
                  </a:lnTo>
                  <a:lnTo>
                    <a:pt x="196278" y="127000"/>
                  </a:lnTo>
                  <a:lnTo>
                    <a:pt x="196278" y="115570"/>
                  </a:lnTo>
                  <a:lnTo>
                    <a:pt x="184734" y="115570"/>
                  </a:lnTo>
                  <a:lnTo>
                    <a:pt x="184734" y="127000"/>
                  </a:lnTo>
                  <a:lnTo>
                    <a:pt x="173189" y="127000"/>
                  </a:lnTo>
                  <a:lnTo>
                    <a:pt x="173189" y="138430"/>
                  </a:lnTo>
                  <a:lnTo>
                    <a:pt x="184734" y="138430"/>
                  </a:lnTo>
                  <a:lnTo>
                    <a:pt x="196278" y="138430"/>
                  </a:lnTo>
                  <a:lnTo>
                    <a:pt x="207822" y="138430"/>
                  </a:lnTo>
                  <a:lnTo>
                    <a:pt x="207822" y="149860"/>
                  </a:lnTo>
                  <a:lnTo>
                    <a:pt x="219367" y="149860"/>
                  </a:lnTo>
                  <a:lnTo>
                    <a:pt x="219367" y="138430"/>
                  </a:lnTo>
                  <a:lnTo>
                    <a:pt x="230911" y="138430"/>
                  </a:lnTo>
                  <a:lnTo>
                    <a:pt x="230911" y="149860"/>
                  </a:lnTo>
                  <a:lnTo>
                    <a:pt x="242455" y="149860"/>
                  </a:lnTo>
                  <a:lnTo>
                    <a:pt x="242455" y="127000"/>
                  </a:lnTo>
                  <a:lnTo>
                    <a:pt x="230911" y="127000"/>
                  </a:lnTo>
                  <a:lnTo>
                    <a:pt x="230911" y="115570"/>
                  </a:lnTo>
                  <a:lnTo>
                    <a:pt x="242455" y="115570"/>
                  </a:lnTo>
                  <a:lnTo>
                    <a:pt x="242455" y="104140"/>
                  </a:lnTo>
                  <a:lnTo>
                    <a:pt x="254000" y="104140"/>
                  </a:lnTo>
                  <a:lnTo>
                    <a:pt x="254000" y="92710"/>
                  </a:lnTo>
                  <a:close/>
                </a:path>
                <a:path w="254000" h="162559">
                  <a:moveTo>
                    <a:pt x="254000" y="58420"/>
                  </a:moveTo>
                  <a:lnTo>
                    <a:pt x="242455" y="58420"/>
                  </a:lnTo>
                  <a:lnTo>
                    <a:pt x="242455" y="46990"/>
                  </a:lnTo>
                  <a:lnTo>
                    <a:pt x="230911" y="46990"/>
                  </a:lnTo>
                  <a:lnTo>
                    <a:pt x="230911" y="58420"/>
                  </a:lnTo>
                  <a:lnTo>
                    <a:pt x="219367" y="58420"/>
                  </a:lnTo>
                  <a:lnTo>
                    <a:pt x="219367" y="69850"/>
                  </a:lnTo>
                  <a:lnTo>
                    <a:pt x="207822" y="69850"/>
                  </a:lnTo>
                  <a:lnTo>
                    <a:pt x="207822" y="92710"/>
                  </a:lnTo>
                  <a:lnTo>
                    <a:pt x="219367" y="92710"/>
                  </a:lnTo>
                  <a:lnTo>
                    <a:pt x="230911" y="92710"/>
                  </a:lnTo>
                  <a:lnTo>
                    <a:pt x="230911" y="81280"/>
                  </a:lnTo>
                  <a:lnTo>
                    <a:pt x="242455" y="81280"/>
                  </a:lnTo>
                  <a:lnTo>
                    <a:pt x="254000" y="81280"/>
                  </a:lnTo>
                  <a:lnTo>
                    <a:pt x="254000" y="58420"/>
                  </a:lnTo>
                  <a:close/>
                </a:path>
                <a:path w="254000" h="162559">
                  <a:moveTo>
                    <a:pt x="254000" y="22860"/>
                  </a:moveTo>
                  <a:lnTo>
                    <a:pt x="242455" y="22860"/>
                  </a:lnTo>
                  <a:lnTo>
                    <a:pt x="242455" y="35560"/>
                  </a:lnTo>
                  <a:lnTo>
                    <a:pt x="254000" y="35560"/>
                  </a:lnTo>
                  <a:lnTo>
                    <a:pt x="254000" y="22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51713" y="451725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80" h="335280">
                  <a:moveTo>
                    <a:pt x="34632" y="219354"/>
                  </a:moveTo>
                  <a:lnTo>
                    <a:pt x="23088" y="219354"/>
                  </a:lnTo>
                  <a:lnTo>
                    <a:pt x="23088" y="230911"/>
                  </a:lnTo>
                  <a:lnTo>
                    <a:pt x="34632" y="230911"/>
                  </a:lnTo>
                  <a:lnTo>
                    <a:pt x="34632" y="219354"/>
                  </a:lnTo>
                  <a:close/>
                </a:path>
                <a:path w="335280" h="335280">
                  <a:moveTo>
                    <a:pt x="34632" y="173177"/>
                  </a:moveTo>
                  <a:lnTo>
                    <a:pt x="23088" y="173177"/>
                  </a:lnTo>
                  <a:lnTo>
                    <a:pt x="11544" y="173177"/>
                  </a:lnTo>
                  <a:lnTo>
                    <a:pt x="11544" y="196265"/>
                  </a:lnTo>
                  <a:lnTo>
                    <a:pt x="0" y="196265"/>
                  </a:lnTo>
                  <a:lnTo>
                    <a:pt x="0" y="242455"/>
                  </a:lnTo>
                  <a:lnTo>
                    <a:pt x="11544" y="242455"/>
                  </a:lnTo>
                  <a:lnTo>
                    <a:pt x="11544" y="207810"/>
                  </a:lnTo>
                  <a:lnTo>
                    <a:pt x="23088" y="207810"/>
                  </a:lnTo>
                  <a:lnTo>
                    <a:pt x="34632" y="207810"/>
                  </a:lnTo>
                  <a:lnTo>
                    <a:pt x="34632" y="196265"/>
                  </a:lnTo>
                  <a:lnTo>
                    <a:pt x="23088" y="196265"/>
                  </a:lnTo>
                  <a:lnTo>
                    <a:pt x="23088" y="184721"/>
                  </a:lnTo>
                  <a:lnTo>
                    <a:pt x="34632" y="184721"/>
                  </a:lnTo>
                  <a:lnTo>
                    <a:pt x="34632" y="173177"/>
                  </a:lnTo>
                  <a:close/>
                </a:path>
                <a:path w="335280" h="335280">
                  <a:moveTo>
                    <a:pt x="46177" y="184721"/>
                  </a:moveTo>
                  <a:lnTo>
                    <a:pt x="34632" y="184721"/>
                  </a:lnTo>
                  <a:lnTo>
                    <a:pt x="34632" y="196265"/>
                  </a:lnTo>
                  <a:lnTo>
                    <a:pt x="46177" y="196265"/>
                  </a:lnTo>
                  <a:lnTo>
                    <a:pt x="46177" y="184721"/>
                  </a:lnTo>
                  <a:close/>
                </a:path>
                <a:path w="335280" h="335280">
                  <a:moveTo>
                    <a:pt x="46177" y="103898"/>
                  </a:moveTo>
                  <a:lnTo>
                    <a:pt x="34632" y="103898"/>
                  </a:lnTo>
                  <a:lnTo>
                    <a:pt x="34632" y="115455"/>
                  </a:lnTo>
                  <a:lnTo>
                    <a:pt x="46177" y="115455"/>
                  </a:lnTo>
                  <a:lnTo>
                    <a:pt x="46177" y="103898"/>
                  </a:lnTo>
                  <a:close/>
                </a:path>
                <a:path w="335280" h="335280">
                  <a:moveTo>
                    <a:pt x="57721" y="196265"/>
                  </a:moveTo>
                  <a:lnTo>
                    <a:pt x="46177" y="196265"/>
                  </a:lnTo>
                  <a:lnTo>
                    <a:pt x="46177" y="207810"/>
                  </a:lnTo>
                  <a:lnTo>
                    <a:pt x="34632" y="207810"/>
                  </a:lnTo>
                  <a:lnTo>
                    <a:pt x="34632" y="219354"/>
                  </a:lnTo>
                  <a:lnTo>
                    <a:pt x="46177" y="219354"/>
                  </a:lnTo>
                  <a:lnTo>
                    <a:pt x="46177" y="230911"/>
                  </a:lnTo>
                  <a:lnTo>
                    <a:pt x="34632" y="230911"/>
                  </a:lnTo>
                  <a:lnTo>
                    <a:pt x="34632" y="242455"/>
                  </a:lnTo>
                  <a:lnTo>
                    <a:pt x="46177" y="242455"/>
                  </a:lnTo>
                  <a:lnTo>
                    <a:pt x="57721" y="242455"/>
                  </a:lnTo>
                  <a:lnTo>
                    <a:pt x="57721" y="196265"/>
                  </a:lnTo>
                  <a:close/>
                </a:path>
                <a:path w="335280" h="335280">
                  <a:moveTo>
                    <a:pt x="57721" y="161632"/>
                  </a:moveTo>
                  <a:lnTo>
                    <a:pt x="46177" y="161632"/>
                  </a:lnTo>
                  <a:lnTo>
                    <a:pt x="34632" y="161632"/>
                  </a:lnTo>
                  <a:lnTo>
                    <a:pt x="34632" y="173177"/>
                  </a:lnTo>
                  <a:lnTo>
                    <a:pt x="46177" y="173177"/>
                  </a:lnTo>
                  <a:lnTo>
                    <a:pt x="57721" y="173177"/>
                  </a:lnTo>
                  <a:lnTo>
                    <a:pt x="57721" y="161632"/>
                  </a:lnTo>
                  <a:close/>
                </a:path>
                <a:path w="335280" h="335280">
                  <a:moveTo>
                    <a:pt x="69265" y="150088"/>
                  </a:moveTo>
                  <a:lnTo>
                    <a:pt x="57721" y="150088"/>
                  </a:lnTo>
                  <a:lnTo>
                    <a:pt x="57721" y="161632"/>
                  </a:lnTo>
                  <a:lnTo>
                    <a:pt x="69265" y="161632"/>
                  </a:lnTo>
                  <a:lnTo>
                    <a:pt x="69265" y="150088"/>
                  </a:lnTo>
                  <a:close/>
                </a:path>
                <a:path w="335280" h="335280">
                  <a:moveTo>
                    <a:pt x="69265" y="103898"/>
                  </a:moveTo>
                  <a:lnTo>
                    <a:pt x="57721" y="103898"/>
                  </a:lnTo>
                  <a:lnTo>
                    <a:pt x="57721" y="127000"/>
                  </a:lnTo>
                  <a:lnTo>
                    <a:pt x="46177" y="127000"/>
                  </a:lnTo>
                  <a:lnTo>
                    <a:pt x="34632" y="127000"/>
                  </a:lnTo>
                  <a:lnTo>
                    <a:pt x="34632" y="115455"/>
                  </a:lnTo>
                  <a:lnTo>
                    <a:pt x="23088" y="115455"/>
                  </a:lnTo>
                  <a:lnTo>
                    <a:pt x="11544" y="115455"/>
                  </a:lnTo>
                  <a:lnTo>
                    <a:pt x="0" y="115455"/>
                  </a:lnTo>
                  <a:lnTo>
                    <a:pt x="0" y="173177"/>
                  </a:lnTo>
                  <a:lnTo>
                    <a:pt x="11544" y="173177"/>
                  </a:lnTo>
                  <a:lnTo>
                    <a:pt x="11544" y="138544"/>
                  </a:lnTo>
                  <a:lnTo>
                    <a:pt x="23088" y="138544"/>
                  </a:lnTo>
                  <a:lnTo>
                    <a:pt x="34632" y="138544"/>
                  </a:lnTo>
                  <a:lnTo>
                    <a:pt x="34632" y="150088"/>
                  </a:lnTo>
                  <a:lnTo>
                    <a:pt x="46177" y="150088"/>
                  </a:lnTo>
                  <a:lnTo>
                    <a:pt x="57721" y="150088"/>
                  </a:lnTo>
                  <a:lnTo>
                    <a:pt x="57721" y="138544"/>
                  </a:lnTo>
                  <a:lnTo>
                    <a:pt x="69265" y="138544"/>
                  </a:lnTo>
                  <a:lnTo>
                    <a:pt x="69265" y="103898"/>
                  </a:lnTo>
                  <a:close/>
                </a:path>
                <a:path w="335280" h="335280">
                  <a:moveTo>
                    <a:pt x="80810" y="254000"/>
                  </a:moveTo>
                  <a:lnTo>
                    <a:pt x="69265" y="254000"/>
                  </a:lnTo>
                  <a:lnTo>
                    <a:pt x="69265" y="265544"/>
                  </a:lnTo>
                  <a:lnTo>
                    <a:pt x="69265" y="323265"/>
                  </a:lnTo>
                  <a:lnTo>
                    <a:pt x="11544" y="323265"/>
                  </a:lnTo>
                  <a:lnTo>
                    <a:pt x="11544" y="265544"/>
                  </a:lnTo>
                  <a:lnTo>
                    <a:pt x="69265" y="265544"/>
                  </a:lnTo>
                  <a:lnTo>
                    <a:pt x="69265" y="254000"/>
                  </a:lnTo>
                  <a:lnTo>
                    <a:pt x="0" y="254000"/>
                  </a:lnTo>
                  <a:lnTo>
                    <a:pt x="0" y="334810"/>
                  </a:lnTo>
                  <a:lnTo>
                    <a:pt x="80810" y="334810"/>
                  </a:lnTo>
                  <a:lnTo>
                    <a:pt x="80810" y="254000"/>
                  </a:lnTo>
                  <a:close/>
                </a:path>
                <a:path w="335280" h="335280">
                  <a:moveTo>
                    <a:pt x="80810" y="0"/>
                  </a:moveTo>
                  <a:lnTo>
                    <a:pt x="69265" y="0"/>
                  </a:lnTo>
                  <a:lnTo>
                    <a:pt x="69265" y="11544"/>
                  </a:lnTo>
                  <a:lnTo>
                    <a:pt x="69265" y="69265"/>
                  </a:lnTo>
                  <a:lnTo>
                    <a:pt x="11544" y="69265"/>
                  </a:lnTo>
                  <a:lnTo>
                    <a:pt x="11544" y="11544"/>
                  </a:lnTo>
                  <a:lnTo>
                    <a:pt x="69265" y="11544"/>
                  </a:lnTo>
                  <a:lnTo>
                    <a:pt x="69265" y="0"/>
                  </a:lnTo>
                  <a:lnTo>
                    <a:pt x="0" y="0"/>
                  </a:lnTo>
                  <a:lnTo>
                    <a:pt x="0" y="80810"/>
                  </a:lnTo>
                  <a:lnTo>
                    <a:pt x="80810" y="80810"/>
                  </a:lnTo>
                  <a:lnTo>
                    <a:pt x="80810" y="0"/>
                  </a:lnTo>
                  <a:close/>
                </a:path>
                <a:path w="335280" h="335280">
                  <a:moveTo>
                    <a:pt x="207810" y="322110"/>
                  </a:moveTo>
                  <a:lnTo>
                    <a:pt x="196265" y="322110"/>
                  </a:lnTo>
                  <a:lnTo>
                    <a:pt x="196265" y="334810"/>
                  </a:lnTo>
                  <a:lnTo>
                    <a:pt x="207810" y="334810"/>
                  </a:lnTo>
                  <a:lnTo>
                    <a:pt x="207810" y="322110"/>
                  </a:lnTo>
                  <a:close/>
                </a:path>
                <a:path w="335280" h="335280">
                  <a:moveTo>
                    <a:pt x="230911" y="322110"/>
                  </a:moveTo>
                  <a:lnTo>
                    <a:pt x="219354" y="322110"/>
                  </a:lnTo>
                  <a:lnTo>
                    <a:pt x="219354" y="334810"/>
                  </a:lnTo>
                  <a:lnTo>
                    <a:pt x="230911" y="334810"/>
                  </a:lnTo>
                  <a:lnTo>
                    <a:pt x="230911" y="322110"/>
                  </a:lnTo>
                  <a:close/>
                </a:path>
                <a:path w="335280" h="335280">
                  <a:moveTo>
                    <a:pt x="254000" y="322110"/>
                  </a:moveTo>
                  <a:lnTo>
                    <a:pt x="242455" y="322110"/>
                  </a:lnTo>
                  <a:lnTo>
                    <a:pt x="242455" y="334810"/>
                  </a:lnTo>
                  <a:lnTo>
                    <a:pt x="254000" y="334810"/>
                  </a:lnTo>
                  <a:lnTo>
                    <a:pt x="254000" y="322110"/>
                  </a:lnTo>
                  <a:close/>
                </a:path>
                <a:path w="335280" h="335280">
                  <a:moveTo>
                    <a:pt x="265544" y="254000"/>
                  </a:moveTo>
                  <a:lnTo>
                    <a:pt x="254000" y="254000"/>
                  </a:lnTo>
                  <a:lnTo>
                    <a:pt x="254000" y="265544"/>
                  </a:lnTo>
                  <a:lnTo>
                    <a:pt x="265544" y="265544"/>
                  </a:lnTo>
                  <a:lnTo>
                    <a:pt x="265544" y="254000"/>
                  </a:lnTo>
                  <a:close/>
                </a:path>
                <a:path w="335280" h="335280">
                  <a:moveTo>
                    <a:pt x="288632" y="230911"/>
                  </a:moveTo>
                  <a:lnTo>
                    <a:pt x="277088" y="230911"/>
                  </a:lnTo>
                  <a:lnTo>
                    <a:pt x="277088" y="242455"/>
                  </a:lnTo>
                  <a:lnTo>
                    <a:pt x="277088" y="277088"/>
                  </a:lnTo>
                  <a:lnTo>
                    <a:pt x="265544" y="277088"/>
                  </a:lnTo>
                  <a:lnTo>
                    <a:pt x="254000" y="277088"/>
                  </a:lnTo>
                  <a:lnTo>
                    <a:pt x="242455" y="277088"/>
                  </a:lnTo>
                  <a:lnTo>
                    <a:pt x="242455" y="242455"/>
                  </a:lnTo>
                  <a:lnTo>
                    <a:pt x="254000" y="242455"/>
                  </a:lnTo>
                  <a:lnTo>
                    <a:pt x="265544" y="242455"/>
                  </a:lnTo>
                  <a:lnTo>
                    <a:pt x="277088" y="242455"/>
                  </a:lnTo>
                  <a:lnTo>
                    <a:pt x="277088" y="230911"/>
                  </a:lnTo>
                  <a:lnTo>
                    <a:pt x="265544" y="230911"/>
                  </a:lnTo>
                  <a:lnTo>
                    <a:pt x="254000" y="230911"/>
                  </a:lnTo>
                  <a:lnTo>
                    <a:pt x="242455" y="230911"/>
                  </a:lnTo>
                  <a:lnTo>
                    <a:pt x="230911" y="230911"/>
                  </a:lnTo>
                  <a:lnTo>
                    <a:pt x="230911" y="288632"/>
                  </a:lnTo>
                  <a:lnTo>
                    <a:pt x="288632" y="288632"/>
                  </a:lnTo>
                  <a:lnTo>
                    <a:pt x="288632" y="230911"/>
                  </a:lnTo>
                  <a:close/>
                </a:path>
                <a:path w="335280" h="335280">
                  <a:moveTo>
                    <a:pt x="311721" y="322110"/>
                  </a:moveTo>
                  <a:lnTo>
                    <a:pt x="300177" y="322110"/>
                  </a:lnTo>
                  <a:lnTo>
                    <a:pt x="300177" y="334810"/>
                  </a:lnTo>
                  <a:lnTo>
                    <a:pt x="311721" y="334810"/>
                  </a:lnTo>
                  <a:lnTo>
                    <a:pt x="311721" y="322110"/>
                  </a:lnTo>
                  <a:close/>
                </a:path>
                <a:path w="335280" h="335280">
                  <a:moveTo>
                    <a:pt x="334810" y="0"/>
                  </a:moveTo>
                  <a:lnTo>
                    <a:pt x="323265" y="0"/>
                  </a:lnTo>
                  <a:lnTo>
                    <a:pt x="323265" y="11544"/>
                  </a:lnTo>
                  <a:lnTo>
                    <a:pt x="323265" y="69265"/>
                  </a:lnTo>
                  <a:lnTo>
                    <a:pt x="265544" y="69265"/>
                  </a:lnTo>
                  <a:lnTo>
                    <a:pt x="265544" y="11544"/>
                  </a:lnTo>
                  <a:lnTo>
                    <a:pt x="323265" y="11544"/>
                  </a:lnTo>
                  <a:lnTo>
                    <a:pt x="323265" y="0"/>
                  </a:lnTo>
                  <a:lnTo>
                    <a:pt x="254000" y="0"/>
                  </a:lnTo>
                  <a:lnTo>
                    <a:pt x="254000" y="80810"/>
                  </a:lnTo>
                  <a:lnTo>
                    <a:pt x="334810" y="80810"/>
                  </a:lnTo>
                  <a:lnTo>
                    <a:pt x="3348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44079" y="526761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 h="0">
                  <a:moveTo>
                    <a:pt x="0" y="0"/>
                  </a:moveTo>
                  <a:lnTo>
                    <a:pt x="150090" y="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26761" y="544079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w="0" h="150495">
                  <a:moveTo>
                    <a:pt x="0" y="0"/>
                  </a:moveTo>
                  <a:lnTo>
                    <a:pt x="0" y="15009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51713" y="463270"/>
              <a:ext cx="323850" cy="323850"/>
            </a:xfrm>
            <a:custGeom>
              <a:avLst/>
              <a:gdLst/>
              <a:ahLst/>
              <a:cxnLst/>
              <a:rect l="l" t="t" r="r" b="b"/>
              <a:pathLst>
                <a:path w="323850" h="323850">
                  <a:moveTo>
                    <a:pt x="57721" y="265544"/>
                  </a:moveTo>
                  <a:lnTo>
                    <a:pt x="46177" y="265544"/>
                  </a:lnTo>
                  <a:lnTo>
                    <a:pt x="34632" y="265544"/>
                  </a:lnTo>
                  <a:lnTo>
                    <a:pt x="23088" y="265544"/>
                  </a:lnTo>
                  <a:lnTo>
                    <a:pt x="23088" y="300177"/>
                  </a:lnTo>
                  <a:lnTo>
                    <a:pt x="34632" y="300177"/>
                  </a:lnTo>
                  <a:lnTo>
                    <a:pt x="46177" y="300177"/>
                  </a:lnTo>
                  <a:lnTo>
                    <a:pt x="57721" y="300177"/>
                  </a:lnTo>
                  <a:lnTo>
                    <a:pt x="57721" y="265544"/>
                  </a:lnTo>
                  <a:close/>
                </a:path>
                <a:path w="323850" h="323850">
                  <a:moveTo>
                    <a:pt x="57721" y="80810"/>
                  </a:moveTo>
                  <a:lnTo>
                    <a:pt x="57721" y="80810"/>
                  </a:lnTo>
                  <a:lnTo>
                    <a:pt x="0" y="80810"/>
                  </a:lnTo>
                  <a:lnTo>
                    <a:pt x="0" y="92354"/>
                  </a:lnTo>
                  <a:lnTo>
                    <a:pt x="57721" y="92354"/>
                  </a:lnTo>
                  <a:lnTo>
                    <a:pt x="57721" y="80810"/>
                  </a:lnTo>
                  <a:close/>
                </a:path>
                <a:path w="323850" h="323850">
                  <a:moveTo>
                    <a:pt x="57721" y="11544"/>
                  </a:moveTo>
                  <a:lnTo>
                    <a:pt x="46177" y="11544"/>
                  </a:lnTo>
                  <a:lnTo>
                    <a:pt x="34632" y="11544"/>
                  </a:lnTo>
                  <a:lnTo>
                    <a:pt x="23088" y="11544"/>
                  </a:lnTo>
                  <a:lnTo>
                    <a:pt x="23088" y="46177"/>
                  </a:lnTo>
                  <a:lnTo>
                    <a:pt x="34632" y="46177"/>
                  </a:lnTo>
                  <a:lnTo>
                    <a:pt x="46177" y="46177"/>
                  </a:lnTo>
                  <a:lnTo>
                    <a:pt x="57721" y="46177"/>
                  </a:lnTo>
                  <a:lnTo>
                    <a:pt x="57721" y="11544"/>
                  </a:lnTo>
                  <a:close/>
                </a:path>
                <a:path w="323850" h="323850">
                  <a:moveTo>
                    <a:pt x="103898" y="265544"/>
                  </a:moveTo>
                  <a:lnTo>
                    <a:pt x="92354" y="265544"/>
                  </a:lnTo>
                  <a:lnTo>
                    <a:pt x="92354" y="323265"/>
                  </a:lnTo>
                  <a:lnTo>
                    <a:pt x="103898" y="323265"/>
                  </a:lnTo>
                  <a:lnTo>
                    <a:pt x="103898" y="265544"/>
                  </a:lnTo>
                  <a:close/>
                </a:path>
                <a:path w="323850" h="323850">
                  <a:moveTo>
                    <a:pt x="103898" y="242455"/>
                  </a:moveTo>
                  <a:lnTo>
                    <a:pt x="92354" y="242455"/>
                  </a:lnTo>
                  <a:lnTo>
                    <a:pt x="92354" y="254000"/>
                  </a:lnTo>
                  <a:lnTo>
                    <a:pt x="103898" y="254000"/>
                  </a:lnTo>
                  <a:lnTo>
                    <a:pt x="103898" y="242455"/>
                  </a:lnTo>
                  <a:close/>
                </a:path>
                <a:path w="323850" h="323850">
                  <a:moveTo>
                    <a:pt x="103898" y="80810"/>
                  </a:moveTo>
                  <a:lnTo>
                    <a:pt x="92354" y="80810"/>
                  </a:lnTo>
                  <a:lnTo>
                    <a:pt x="80810" y="80810"/>
                  </a:lnTo>
                  <a:lnTo>
                    <a:pt x="80810" y="92354"/>
                  </a:lnTo>
                  <a:lnTo>
                    <a:pt x="92354" y="92354"/>
                  </a:lnTo>
                  <a:lnTo>
                    <a:pt x="103898" y="92354"/>
                  </a:lnTo>
                  <a:lnTo>
                    <a:pt x="103898" y="80810"/>
                  </a:lnTo>
                  <a:close/>
                </a:path>
                <a:path w="323850" h="323850">
                  <a:moveTo>
                    <a:pt x="103898" y="46177"/>
                  </a:moveTo>
                  <a:lnTo>
                    <a:pt x="92354" y="46177"/>
                  </a:lnTo>
                  <a:lnTo>
                    <a:pt x="92354" y="57721"/>
                  </a:lnTo>
                  <a:lnTo>
                    <a:pt x="103898" y="57721"/>
                  </a:lnTo>
                  <a:lnTo>
                    <a:pt x="103898" y="46177"/>
                  </a:lnTo>
                  <a:close/>
                </a:path>
                <a:path w="323850" h="323850">
                  <a:moveTo>
                    <a:pt x="103898" y="23088"/>
                  </a:moveTo>
                  <a:lnTo>
                    <a:pt x="92354" y="23088"/>
                  </a:lnTo>
                  <a:lnTo>
                    <a:pt x="92354" y="34632"/>
                  </a:lnTo>
                  <a:lnTo>
                    <a:pt x="103898" y="34632"/>
                  </a:lnTo>
                  <a:lnTo>
                    <a:pt x="103898" y="23088"/>
                  </a:lnTo>
                  <a:close/>
                </a:path>
                <a:path w="323850" h="323850">
                  <a:moveTo>
                    <a:pt x="103898" y="0"/>
                  </a:moveTo>
                  <a:lnTo>
                    <a:pt x="92354" y="0"/>
                  </a:lnTo>
                  <a:lnTo>
                    <a:pt x="92354" y="11544"/>
                  </a:lnTo>
                  <a:lnTo>
                    <a:pt x="103898" y="11544"/>
                  </a:lnTo>
                  <a:lnTo>
                    <a:pt x="103898" y="0"/>
                  </a:lnTo>
                  <a:close/>
                </a:path>
                <a:path w="323850" h="323850">
                  <a:moveTo>
                    <a:pt x="254000" y="80810"/>
                  </a:moveTo>
                  <a:lnTo>
                    <a:pt x="242455" y="80810"/>
                  </a:lnTo>
                  <a:lnTo>
                    <a:pt x="242455" y="92354"/>
                  </a:lnTo>
                  <a:lnTo>
                    <a:pt x="254000" y="92354"/>
                  </a:lnTo>
                  <a:lnTo>
                    <a:pt x="254000" y="80810"/>
                  </a:lnTo>
                  <a:close/>
                </a:path>
                <a:path w="323850" h="323850">
                  <a:moveTo>
                    <a:pt x="277088" y="80810"/>
                  </a:moveTo>
                  <a:lnTo>
                    <a:pt x="265544" y="80810"/>
                  </a:lnTo>
                  <a:lnTo>
                    <a:pt x="265544" y="92354"/>
                  </a:lnTo>
                  <a:lnTo>
                    <a:pt x="277088" y="92354"/>
                  </a:lnTo>
                  <a:lnTo>
                    <a:pt x="277088" y="80810"/>
                  </a:lnTo>
                  <a:close/>
                </a:path>
                <a:path w="323850" h="323850">
                  <a:moveTo>
                    <a:pt x="300177" y="80810"/>
                  </a:moveTo>
                  <a:lnTo>
                    <a:pt x="288632" y="80810"/>
                  </a:lnTo>
                  <a:lnTo>
                    <a:pt x="288632" y="92354"/>
                  </a:lnTo>
                  <a:lnTo>
                    <a:pt x="300177" y="92354"/>
                  </a:lnTo>
                  <a:lnTo>
                    <a:pt x="300177" y="80810"/>
                  </a:lnTo>
                  <a:close/>
                </a:path>
                <a:path w="323850" h="323850">
                  <a:moveTo>
                    <a:pt x="311721" y="11544"/>
                  </a:moveTo>
                  <a:lnTo>
                    <a:pt x="300177" y="11544"/>
                  </a:lnTo>
                  <a:lnTo>
                    <a:pt x="288632" y="11544"/>
                  </a:lnTo>
                  <a:lnTo>
                    <a:pt x="277088" y="11544"/>
                  </a:lnTo>
                  <a:lnTo>
                    <a:pt x="277088" y="46177"/>
                  </a:lnTo>
                  <a:lnTo>
                    <a:pt x="288632" y="46177"/>
                  </a:lnTo>
                  <a:lnTo>
                    <a:pt x="300177" y="46177"/>
                  </a:lnTo>
                  <a:lnTo>
                    <a:pt x="311721" y="46177"/>
                  </a:lnTo>
                  <a:lnTo>
                    <a:pt x="311721" y="11544"/>
                  </a:lnTo>
                  <a:close/>
                </a:path>
                <a:path w="323850" h="323850">
                  <a:moveTo>
                    <a:pt x="323265" y="80810"/>
                  </a:moveTo>
                  <a:lnTo>
                    <a:pt x="311721" y="80810"/>
                  </a:lnTo>
                  <a:lnTo>
                    <a:pt x="311721" y="92354"/>
                  </a:lnTo>
                  <a:lnTo>
                    <a:pt x="323265" y="92354"/>
                  </a:lnTo>
                  <a:lnTo>
                    <a:pt x="323265" y="808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3775571" y="520700"/>
            <a:ext cx="338201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 spc="-10">
                <a:solidFill>
                  <a:srgbClr val="0000ED"/>
                </a:solidFill>
                <a:latin typeface="Arial MT"/>
                <a:cs typeface="Arial MT"/>
                <a:hlinkClick r:id="rId2"/>
              </a:rPr>
              <a:t>j</a:t>
            </a:r>
            <a:r>
              <a:rPr dirty="0" u="sng" sz="950" spc="-1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2"/>
              </a:rPr>
              <a:t>ustpaste.it/adaptiveexecutivepodcastguest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15925" y="1129023"/>
            <a:ext cx="6719570" cy="16281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35609" marR="180975" indent="-225425">
              <a:lnSpc>
                <a:spcPct val="105100"/>
              </a:lnSpc>
              <a:spcBef>
                <a:spcPts val="100"/>
              </a:spcBef>
            </a:pPr>
            <a:r>
              <a:rPr dirty="0" sz="2200" spc="-20">
                <a:latin typeface="Arial MT"/>
                <a:cs typeface="Arial MT"/>
              </a:rPr>
              <a:t>The</a:t>
            </a:r>
            <a:r>
              <a:rPr dirty="0" sz="2200" spc="-13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Adaptive</a:t>
            </a:r>
            <a:r>
              <a:rPr dirty="0" sz="2200" spc="-15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Executive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Podcast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by</a:t>
            </a:r>
            <a:r>
              <a:rPr dirty="0" sz="2200" spc="-7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Greg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 spc="-20">
                <a:latin typeface="Arial MT"/>
                <a:cs typeface="Arial MT"/>
              </a:rPr>
              <a:t>Ballard.</a:t>
            </a:r>
            <a:r>
              <a:rPr dirty="0" sz="2200" spc="-135">
                <a:latin typeface="Arial MT"/>
                <a:cs typeface="Arial MT"/>
              </a:rPr>
              <a:t> </a:t>
            </a:r>
            <a:r>
              <a:rPr dirty="0" sz="2200" spc="-50">
                <a:latin typeface="Arial MT"/>
                <a:cs typeface="Arial MT"/>
              </a:rPr>
              <a:t>A </a:t>
            </a:r>
            <a:r>
              <a:rPr dirty="0" sz="2200">
                <a:latin typeface="Arial MT"/>
                <a:cs typeface="Arial MT"/>
              </a:rPr>
              <a:t>Positive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Call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Centre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Culture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with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Richard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Blank.</a:t>
            </a:r>
            <a:endParaRPr sz="2200">
              <a:latin typeface="Arial MT"/>
              <a:cs typeface="Arial MT"/>
            </a:endParaRPr>
          </a:p>
          <a:p>
            <a:pPr marL="12700" marR="5080">
              <a:lnSpc>
                <a:spcPct val="102099"/>
              </a:lnSpc>
              <a:spcBef>
                <a:spcPts val="1545"/>
              </a:spcBef>
            </a:pPr>
            <a:r>
              <a:rPr dirty="0" sz="1500">
                <a:latin typeface="Arial MT"/>
                <a:cs typeface="Arial MT"/>
              </a:rPr>
              <a:t>Listen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in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on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“The</a:t>
            </a:r>
            <a:r>
              <a:rPr dirty="0" sz="1500" spc="11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Adaptive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Executive”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where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they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share</a:t>
            </a:r>
            <a:r>
              <a:rPr dirty="0" sz="1500" spc="2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stories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 spc="-20">
                <a:latin typeface="Arial MT"/>
                <a:cs typeface="Arial MT"/>
              </a:rPr>
              <a:t>from</a:t>
            </a:r>
            <a:r>
              <a:rPr dirty="0" sz="1500" spc="500">
                <a:latin typeface="Arial MT"/>
                <a:cs typeface="Arial MT"/>
              </a:rPr>
              <a:t>  </a:t>
            </a:r>
            <a:r>
              <a:rPr dirty="0" sz="1500">
                <a:latin typeface="Arial MT"/>
                <a:cs typeface="Arial MT"/>
              </a:rPr>
              <a:t>leading</a:t>
            </a:r>
            <a:r>
              <a:rPr dirty="0" sz="1500" spc="20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executives</a:t>
            </a:r>
            <a:r>
              <a:rPr dirty="0" sz="1500" spc="21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and</a:t>
            </a:r>
            <a:r>
              <a:rPr dirty="0" sz="1500" spc="21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discuss</a:t>
            </a:r>
            <a:r>
              <a:rPr dirty="0" sz="1500" spc="21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how</a:t>
            </a:r>
            <a:r>
              <a:rPr dirty="0" sz="1500" spc="21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to</a:t>
            </a:r>
            <a:r>
              <a:rPr dirty="0" sz="1500" spc="21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keep</a:t>
            </a:r>
            <a:r>
              <a:rPr dirty="0" sz="1500" spc="21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yourself</a:t>
            </a:r>
            <a:r>
              <a:rPr dirty="0" sz="1500" spc="21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and</a:t>
            </a:r>
            <a:r>
              <a:rPr dirty="0" sz="1500" spc="21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your</a:t>
            </a:r>
            <a:r>
              <a:rPr dirty="0" sz="1500" spc="210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organization </a:t>
            </a:r>
            <a:r>
              <a:rPr dirty="0" sz="1500">
                <a:latin typeface="Arial MT"/>
                <a:cs typeface="Arial MT"/>
              </a:rPr>
              <a:t>adaptive</a:t>
            </a:r>
            <a:r>
              <a:rPr dirty="0" sz="1500" spc="24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and</a:t>
            </a:r>
            <a:r>
              <a:rPr dirty="0" sz="1500" spc="24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your</a:t>
            </a:r>
            <a:r>
              <a:rPr dirty="0" sz="1500" spc="24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employees</a:t>
            </a:r>
            <a:r>
              <a:rPr dirty="0" sz="1500" spc="24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engaged.</a:t>
            </a:r>
            <a:r>
              <a:rPr dirty="0" sz="1500" spc="24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Special</a:t>
            </a:r>
            <a:r>
              <a:rPr dirty="0" sz="1500" spc="24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guest</a:t>
            </a:r>
            <a:r>
              <a:rPr dirty="0" sz="1500" spc="24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CEO</a:t>
            </a:r>
            <a:r>
              <a:rPr dirty="0" sz="1500" spc="24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Richard</a:t>
            </a:r>
            <a:r>
              <a:rPr dirty="0" sz="1500" spc="240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Blank.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12" name="object 12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62199" y="2895600"/>
            <a:ext cx="2857499" cy="1914524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415925" y="4791709"/>
            <a:ext cx="673036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20">
                <a:latin typeface="Arial MT"/>
                <a:cs typeface="Arial MT"/>
              </a:rPr>
              <a:t>Your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host,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Ballard,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talks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10">
                <a:latin typeface="Arial MT"/>
                <a:cs typeface="Arial MT"/>
              </a:rPr>
              <a:t> Rica's</a:t>
            </a:r>
            <a:r>
              <a:rPr dirty="0" sz="1250" spc="500">
                <a:latin typeface="Arial MT"/>
                <a:cs typeface="Arial MT"/>
              </a:rPr>
              <a:t> 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outsource company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trains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across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can </a:t>
            </a:r>
            <a:r>
              <a:rPr dirty="0" sz="1250">
                <a:latin typeface="Arial MT"/>
                <a:cs typeface="Arial MT"/>
              </a:rPr>
              <a:t>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same for your </a:t>
            </a:r>
            <a:r>
              <a:rPr dirty="0" sz="1250" spc="-10">
                <a:latin typeface="Arial MT"/>
                <a:cs typeface="Arial MT"/>
              </a:rPr>
              <a:t>staff.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14" name="object 14" descr="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24149" y="5934075"/>
            <a:ext cx="2133599" cy="2133599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415925" y="8049259"/>
            <a:ext cx="6684645" cy="18161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34200"/>
              </a:lnSpc>
              <a:spcBef>
                <a:spcPts val="10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Adaptive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 host,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founder,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CEO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Consulting Greg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Ballard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is </a:t>
            </a:r>
            <a:r>
              <a:rPr dirty="0" sz="1250">
                <a:latin typeface="Arial MT"/>
                <a:cs typeface="Arial MT"/>
              </a:rPr>
              <a:t>based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Northern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Virginia.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25+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extensive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leadership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start-</a:t>
            </a:r>
            <a:r>
              <a:rPr dirty="0" sz="1250">
                <a:latin typeface="Arial MT"/>
                <a:cs typeface="Arial MT"/>
              </a:rPr>
              <a:t>ups,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corporate,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entrepreneurial,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</a:t>
            </a:r>
            <a:r>
              <a:rPr dirty="0" sz="1250" spc="-10">
                <a:latin typeface="Arial MT"/>
                <a:cs typeface="Arial MT"/>
              </a:rPr>
              <a:t>faith-</a:t>
            </a:r>
            <a:r>
              <a:rPr dirty="0" sz="1250">
                <a:latin typeface="Arial MT"/>
                <a:cs typeface="Arial MT"/>
              </a:rPr>
              <a:t>based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enterprises. </a:t>
            </a:r>
            <a:r>
              <a:rPr dirty="0" sz="1250">
                <a:latin typeface="Arial MT"/>
                <a:cs typeface="Arial MT"/>
              </a:rPr>
              <a:t>Five C Consulting works with a diverse set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clients ranging from mid-size tech </a:t>
            </a:r>
            <a:r>
              <a:rPr dirty="0" sz="1250" spc="-10">
                <a:latin typeface="Arial MT"/>
                <a:cs typeface="Arial MT"/>
              </a:rPr>
              <a:t>companies, </a:t>
            </a:r>
            <a:r>
              <a:rPr dirty="0" sz="1250">
                <a:latin typeface="Arial MT"/>
                <a:cs typeface="Arial MT"/>
              </a:rPr>
              <a:t>large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government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agencies,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military,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non-</a:t>
            </a:r>
            <a:r>
              <a:rPr dirty="0" sz="1250">
                <a:latin typeface="Arial MT"/>
                <a:cs typeface="Arial MT"/>
              </a:rPr>
              <a:t>profits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radically improve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investments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organizational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performance.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300+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mentored 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than 225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leaders.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71512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049134"/>
            <a:ext cx="6701155" cy="18161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34200"/>
              </a:lnSpc>
              <a:spcBef>
                <a:spcPts val="105"/>
              </a:spcBef>
            </a:pPr>
            <a:r>
              <a:rPr dirty="0" sz="1250">
                <a:latin typeface="Arial MT"/>
                <a:cs typeface="Arial MT"/>
              </a:rPr>
              <a:t>Listen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“The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Adaptive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Executive”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 share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discuss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keep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yourself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organization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adaptive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engaged.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Ballard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applying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mindset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adaptive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innovative 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 when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organizational </a:t>
            </a:r>
            <a:r>
              <a:rPr dirty="0" sz="1250">
                <a:latin typeface="Arial MT"/>
                <a:cs typeface="Arial MT"/>
              </a:rPr>
              <a:t>development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processes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opportunities.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Also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asking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really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impact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innovation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organization.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Check 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episode </a:t>
            </a:r>
            <a:r>
              <a:rPr dirty="0" sz="1250" spc="-20">
                <a:latin typeface="Arial MT"/>
                <a:cs typeface="Arial MT"/>
              </a:rPr>
              <a:t>now!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352425"/>
            <a:ext cx="4571999" cy="18764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2210435"/>
            <a:ext cx="6706870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33679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Greg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Ballard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founder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Five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 Consulting,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boutique firm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based </a:t>
            </a:r>
            <a:r>
              <a:rPr dirty="0" sz="1250" spc="-2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Washington,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D.C.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Metro. 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company works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diverse set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 ranging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 </a:t>
            </a:r>
            <a:r>
              <a:rPr dirty="0" sz="1250" spc="-20">
                <a:latin typeface="Arial MT"/>
                <a:cs typeface="Arial MT"/>
              </a:rPr>
              <a:t>mid- </a:t>
            </a:r>
            <a:r>
              <a:rPr dirty="0" sz="1250">
                <a:latin typeface="Arial MT"/>
                <a:cs typeface="Arial MT"/>
              </a:rPr>
              <a:t>sized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large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government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agencies, </a:t>
            </a:r>
            <a:r>
              <a:rPr dirty="0" sz="1250" spc="-10">
                <a:latin typeface="Arial MT"/>
                <a:cs typeface="Arial MT"/>
              </a:rPr>
              <a:t>military,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non-</a:t>
            </a:r>
            <a:r>
              <a:rPr dirty="0" sz="1250">
                <a:latin typeface="Arial MT"/>
                <a:cs typeface="Arial MT"/>
              </a:rPr>
              <a:t>profits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radically </a:t>
            </a:r>
            <a:r>
              <a:rPr dirty="0" sz="1250">
                <a:latin typeface="Arial MT"/>
                <a:cs typeface="Arial MT"/>
              </a:rPr>
              <a:t>improve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investments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organizational</a:t>
            </a:r>
            <a:r>
              <a:rPr dirty="0" sz="1250" spc="-10">
                <a:latin typeface="Arial MT"/>
                <a:cs typeface="Arial MT"/>
              </a:rPr>
              <a:t> performance.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15"/>
              </a:spcBef>
            </a:pP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20+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experience,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developed extensive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management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leadership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start-</a:t>
            </a:r>
            <a:r>
              <a:rPr dirty="0" sz="1250">
                <a:latin typeface="Arial MT"/>
                <a:cs typeface="Arial MT"/>
              </a:rPr>
              <a:t>up,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corporate,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entrepreneurial,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faith-based enterprises.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0149" y="4114800"/>
            <a:ext cx="5181599" cy="404812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8144509"/>
            <a:ext cx="671385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prior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roles,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Greg 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managed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300+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personally </a:t>
            </a:r>
            <a:r>
              <a:rPr dirty="0" sz="1250" spc="-10">
                <a:latin typeface="Arial MT"/>
                <a:cs typeface="Arial MT"/>
              </a:rPr>
              <a:t>mentored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225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facilitated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300+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classroom/workshop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organized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1,400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event</a:t>
            </a:r>
            <a:r>
              <a:rPr dirty="0" sz="1250" spc="-10">
                <a:latin typeface="Arial MT"/>
                <a:cs typeface="Arial MT"/>
              </a:rPr>
              <a:t> experiences.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8825" y="352425"/>
            <a:ext cx="3514724" cy="42767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610734"/>
            <a:ext cx="6480810" cy="15589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six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actively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CEO’s, operational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mid- </a:t>
            </a:r>
            <a:r>
              <a:rPr dirty="0" sz="1250">
                <a:latin typeface="Arial MT"/>
                <a:cs typeface="Arial MT"/>
              </a:rPr>
              <a:t>level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managers,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small business owners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improve 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mindset,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habits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overall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leadership.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professionals </a:t>
            </a:r>
            <a:r>
              <a:rPr dirty="0" sz="1250">
                <a:latin typeface="Arial MT"/>
                <a:cs typeface="Arial MT"/>
              </a:rPr>
              <a:t>improve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productivity, </a:t>
            </a:r>
            <a:r>
              <a:rPr dirty="0" sz="1250">
                <a:latin typeface="Arial MT"/>
                <a:cs typeface="Arial MT"/>
              </a:rPr>
              <a:t>communicating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difficult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feedback,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navigating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politics,</a:t>
            </a:r>
            <a:r>
              <a:rPr dirty="0" sz="1250" spc="-10">
                <a:latin typeface="Arial MT"/>
                <a:cs typeface="Arial MT"/>
              </a:rPr>
              <a:t> influencing, </a:t>
            </a:r>
            <a:r>
              <a:rPr dirty="0" sz="1250">
                <a:latin typeface="Arial MT"/>
                <a:cs typeface="Arial MT"/>
              </a:rPr>
              <a:t>strategic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decision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mindset,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designing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habits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leadership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challenges.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28825" y="6257924"/>
            <a:ext cx="3514724" cy="144779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7687309"/>
            <a:ext cx="663892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Greg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undergraduate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degree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Cross-Cultural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participated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eight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foreign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trips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community,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member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regional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chamber,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several</a:t>
            </a:r>
            <a:r>
              <a:rPr dirty="0" sz="1250" spc="-10">
                <a:latin typeface="Arial MT"/>
                <a:cs typeface="Arial MT"/>
              </a:rPr>
              <a:t> non-</a:t>
            </a:r>
            <a:r>
              <a:rPr dirty="0" sz="1250">
                <a:latin typeface="Arial MT"/>
                <a:cs typeface="Arial MT"/>
              </a:rPr>
              <a:t>profit</a:t>
            </a:r>
            <a:r>
              <a:rPr dirty="0" sz="1250" spc="-10">
                <a:latin typeface="Arial MT"/>
                <a:cs typeface="Arial MT"/>
              </a:rPr>
              <a:t> organizations.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1574" y="352425"/>
            <a:ext cx="5238749" cy="42005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791709"/>
            <a:ext cx="4859655" cy="796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89865" indent="-177165">
              <a:lnSpc>
                <a:spcPct val="100000"/>
              </a:lnSpc>
              <a:spcBef>
                <a:spcPts val="620"/>
              </a:spcBef>
              <a:buAutoNum type="arabicPeriod"/>
              <a:tabLst>
                <a:tab pos="189865" algn="l"/>
              </a:tabLst>
            </a:pPr>
            <a:r>
              <a:rPr dirty="0" sz="1250">
                <a:latin typeface="Arial MT"/>
                <a:cs typeface="Arial MT"/>
              </a:rPr>
              <a:t>Interpersonal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Conflict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Management</a:t>
            </a:r>
            <a:r>
              <a:rPr dirty="0" sz="1250" spc="-10">
                <a:latin typeface="Arial MT"/>
                <a:cs typeface="Arial MT"/>
              </a:rPr>
              <a:t> Strategy</a:t>
            </a:r>
            <a:endParaRPr sz="1250">
              <a:latin typeface="Arial MT"/>
              <a:cs typeface="Arial MT"/>
            </a:endParaRPr>
          </a:p>
          <a:p>
            <a:pPr marL="189865" indent="-177165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189865" algn="l"/>
              </a:tabLst>
            </a:pPr>
            <a:r>
              <a:rPr dirty="0" sz="1250">
                <a:latin typeface="Arial MT"/>
                <a:cs typeface="Arial MT"/>
              </a:rPr>
              <a:t>Phonetic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Micro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Expression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mastering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verbal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signs.</a:t>
            </a:r>
            <a:endParaRPr sz="1250">
              <a:latin typeface="Arial MT"/>
              <a:cs typeface="Arial MT"/>
            </a:endParaRPr>
          </a:p>
          <a:p>
            <a:pPr marL="186690" indent="-173990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186690" algn="l"/>
              </a:tabLst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Famous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Buffer-</a:t>
            </a:r>
            <a:r>
              <a:rPr dirty="0" sz="1250">
                <a:latin typeface="Arial MT"/>
                <a:cs typeface="Arial MT"/>
              </a:rPr>
              <a:t>Boomerang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Technique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5667374"/>
            <a:ext cx="6715125" cy="324802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9154159"/>
            <a:ext cx="638302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Advanced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</a:t>
            </a:r>
            <a:r>
              <a:rPr dirty="0" sz="1250" spc="-10">
                <a:latin typeface="Arial MT"/>
                <a:cs typeface="Arial MT"/>
              </a:rPr>
              <a:t> strategy,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conflict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management,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interpersonal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soft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skills,</a:t>
            </a:r>
            <a:r>
              <a:rPr dirty="0" sz="1250" spc="-10">
                <a:latin typeface="Arial MT"/>
                <a:cs typeface="Arial MT"/>
              </a:rPr>
              <a:t> customer </a:t>
            </a:r>
            <a:r>
              <a:rPr dirty="0" sz="1250">
                <a:latin typeface="Arial MT"/>
                <a:cs typeface="Arial MT"/>
              </a:rPr>
              <a:t>support,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pinball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phonetic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micro </a:t>
            </a:r>
            <a:r>
              <a:rPr dirty="0" sz="1250">
                <a:latin typeface="Arial MT"/>
                <a:cs typeface="Arial MT"/>
              </a:rPr>
              <a:t>expression</a:t>
            </a:r>
            <a:r>
              <a:rPr dirty="0" sz="1250" spc="-10">
                <a:latin typeface="Arial MT"/>
                <a:cs typeface="Arial MT"/>
              </a:rPr>
              <a:t> reading.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52699" y="352425"/>
            <a:ext cx="2476499" cy="13906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1724660"/>
            <a:ext cx="658177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filled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twists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turns.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27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old,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 to train employees for 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 larger call centers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San Jose. With a mix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motivational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tactful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appropriate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shared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decades.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2857500"/>
            <a:ext cx="6715124" cy="671512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9554209"/>
            <a:ext cx="650240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collection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restored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 Pinball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antique </a:t>
            </a:r>
            <a:r>
              <a:rPr dirty="0" sz="1250">
                <a:latin typeface="Arial MT"/>
                <a:cs typeface="Arial MT"/>
              </a:rPr>
              <a:t>Rockola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Jukeboxes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 making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 a strong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CCC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349250"/>
            <a:ext cx="653923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Officer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1574" y="657225"/>
            <a:ext cx="5238749" cy="310514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3743959"/>
            <a:ext cx="648081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bachelors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degree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Spanish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Arizona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certificate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proficiency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Sevilla, Spain.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5" name="object 5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4619625"/>
            <a:ext cx="6715125" cy="4248149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15925" y="8849359"/>
            <a:ext cx="649922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Keynote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Philadelphia's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68th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Honors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Society </a:t>
            </a:r>
            <a:r>
              <a:rPr dirty="0" sz="1250">
                <a:latin typeface="Arial MT"/>
                <a:cs typeface="Arial MT"/>
              </a:rPr>
              <a:t>induction</a:t>
            </a:r>
            <a:r>
              <a:rPr dirty="0" sz="1250" spc="-10">
                <a:latin typeface="Arial MT"/>
                <a:cs typeface="Arial MT"/>
              </a:rPr>
              <a:t> ceremony.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addition,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entered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2023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side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famous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alumni.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210934"/>
            <a:ext cx="662813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Paying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forward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Senior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Blank.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such,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endows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scholarship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students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 majoring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 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649209"/>
            <a:ext cx="6600825" cy="15589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(CCC)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 state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 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-10">
                <a:latin typeface="Arial MT"/>
                <a:cs typeface="Arial MT"/>
              </a:rPr>
              <a:t>company </a:t>
            </a:r>
            <a:r>
              <a:rPr dirty="0" sz="1250">
                <a:latin typeface="Arial MT"/>
                <a:cs typeface="Arial MT"/>
              </a:rPr>
              <a:t>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capital city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San Jose,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 main focus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 been,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will </a:t>
            </a:r>
            <a:r>
              <a:rPr dirty="0" sz="1250" spc="-10">
                <a:latin typeface="Arial MT"/>
                <a:cs typeface="Arial MT"/>
              </a:rPr>
              <a:t>always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personally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 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every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center agent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 may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10">
                <a:latin typeface="Arial MT"/>
                <a:cs typeface="Arial MT"/>
              </a:rPr>
              <a:t> customer </a:t>
            </a:r>
            <a:r>
              <a:rPr dirty="0" sz="1250">
                <a:latin typeface="Arial MT"/>
                <a:cs typeface="Arial MT"/>
              </a:rPr>
              <a:t>service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small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medium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well 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fortune </a:t>
            </a:r>
            <a:r>
              <a:rPr dirty="0" sz="1250">
                <a:latin typeface="Arial MT"/>
                <a:cs typeface="Arial MT"/>
              </a:rPr>
              <a:t>500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9598025"/>
            <a:ext cx="438975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1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643" y="767168"/>
            <a:ext cx="6418978" cy="294023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3896359"/>
            <a:ext cx="6469380" cy="20732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131445">
              <a:lnSpc>
                <a:spcPct val="133300"/>
              </a:lnSpc>
              <a:spcBef>
                <a:spcPts val="120"/>
              </a:spcBef>
            </a:pPr>
            <a:r>
              <a:rPr dirty="0" sz="1250">
                <a:latin typeface="Arial MT"/>
                <a:cs typeface="Arial MT"/>
              </a:rPr>
              <a:t>#THEADAPTIVEEXECUTIVE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#GREGBALLARD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#RichardBlank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#CallCenter </a:t>
            </a:r>
            <a:r>
              <a:rPr dirty="0" sz="1250">
                <a:latin typeface="Arial MT"/>
                <a:cs typeface="Arial MT"/>
              </a:rPr>
              <a:t>#Outsourcing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 </a:t>
            </a:r>
            <a:r>
              <a:rPr dirty="0" sz="1250">
                <a:latin typeface="Arial MT"/>
                <a:cs typeface="Arial MT"/>
              </a:rPr>
              <a:t>#BPO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#B2B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-10">
                <a:latin typeface="Arial MT"/>
                <a:cs typeface="Arial MT"/>
              </a:rPr>
              <a:t> #Podcast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#CEO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#learnpodcasting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#podcastepisode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#podcastguest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#podcasting </a:t>
            </a:r>
            <a:r>
              <a:rPr dirty="0" sz="1250">
                <a:latin typeface="Arial MT"/>
                <a:cs typeface="Arial MT"/>
              </a:rPr>
              <a:t>#podcastinterview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#podcastskills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adaptive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ballard,</a:t>
            </a:r>
            <a:r>
              <a:rPr dirty="0" sz="1250" spc="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Blank,Costa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Outsourcing, Telemarketing,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BPO, Nearshore,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Sales, </a:t>
            </a:r>
            <a:r>
              <a:rPr dirty="0" sz="1250" spc="-10">
                <a:latin typeface="Arial MT"/>
                <a:cs typeface="Arial MT"/>
              </a:rPr>
              <a:t>Entrepreneur,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B2B, </a:t>
            </a:r>
            <a:r>
              <a:rPr dirty="0" sz="1250" spc="-10">
                <a:latin typeface="Arial MT"/>
                <a:cs typeface="Arial MT"/>
              </a:rPr>
              <a:t>Business,Podcast,Gamification,Leadership,Marketing,</a:t>
            </a:r>
            <a:r>
              <a:rPr dirty="0" sz="1250" spc="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Radio,</a:t>
            </a:r>
            <a:r>
              <a:rPr dirty="0" sz="1250" spc="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Guest,</a:t>
            </a:r>
            <a:r>
              <a:rPr dirty="0" sz="1250" spc="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Money,</a:t>
            </a:r>
            <a:r>
              <a:rPr dirty="0" sz="1250" spc="7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education, trainer,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6057900"/>
            <a:ext cx="6715125" cy="37814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606425"/>
            <a:ext cx="412813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u="sng" sz="1250" spc="-1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2"/>
              </a:rPr>
              <a:t>https://youtu.be/nDFhRVW3XXc?si=XhLnezaxHzYkpYO9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Adaptive Executive Podcast by Greg Ballard. A Positive Call Centre Culture with Richard Blank.</dc:title>
  <dcterms:created xsi:type="dcterms:W3CDTF">2024-07-10T17:47:21Z</dcterms:created>
  <dcterms:modified xsi:type="dcterms:W3CDTF">2024-07-10T17:47:21Z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2024-07-10T00:00:00Z</vt:filetime>
  </property>
  <property fmtid="{D5CDD505-2E9C-101B-9397-08002B2CF9AE}" pid="3" name="Creator">
    <vt:lpwstr>Chromium</vt:lpwstr>
  </property>
  <property fmtid="{D5CDD505-2E9C-101B-9397-08002B2CF9AE}" pid="4" name="LastSaved">
    <vt:filetime>2024-07-10T00:00:00Z</vt:filetime>
  </property>
  <property fmtid="{D5CDD505-2E9C-101B-9397-08002B2CF9AE}" pid="5" name="Producer">
    <vt:lpwstr>Skia/PDF m126</vt:lpwstr>
  </property>
</Properties>
</file>