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TheVerifiedPhenomspodcast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17701" y="520700"/>
            <a:ext cx="32397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1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ustpaste.it/TheVerifiedPhenomspodcast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0400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7355" marR="128270" indent="-154940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The </a:t>
            </a:r>
            <a:r>
              <a:rPr dirty="0" sz="2200" spc="-25">
                <a:latin typeface="Arial MT"/>
                <a:cs typeface="Arial MT"/>
              </a:rPr>
              <a:t>Verified </a:t>
            </a:r>
            <a:r>
              <a:rPr dirty="0" sz="2200" spc="-10">
                <a:latin typeface="Arial MT"/>
                <a:cs typeface="Arial MT"/>
              </a:rPr>
              <a:t>Phenoms podcast </a:t>
            </a:r>
            <a:r>
              <a:rPr dirty="0" sz="2200" spc="-5">
                <a:latin typeface="Arial MT"/>
                <a:cs typeface="Arial MT"/>
              </a:rPr>
              <a:t>by </a:t>
            </a:r>
            <a:r>
              <a:rPr dirty="0" sz="2200" spc="-10">
                <a:latin typeface="Arial MT"/>
                <a:cs typeface="Arial MT"/>
              </a:rPr>
              <a:t>Phillip 'Phenom'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Robinson.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Philly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long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shot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with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Blank.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1400"/>
              </a:lnSpc>
              <a:spcBef>
                <a:spcPts val="1560"/>
              </a:spcBef>
            </a:pPr>
            <a:r>
              <a:rPr dirty="0" sz="1500" spc="35">
                <a:latin typeface="Arial MT"/>
                <a:cs typeface="Arial MT"/>
              </a:rPr>
              <a:t>Summary:In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this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captivating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episode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Verified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Phenoms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podcast,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we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dive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deep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into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life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insights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Blank,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Rica's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Call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Center.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From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his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daring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move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at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27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Rica,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building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 </a:t>
            </a:r>
            <a:r>
              <a:rPr dirty="0" sz="1500" spc="2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thriving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business,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3133725"/>
            <a:ext cx="6667499" cy="33242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6439534"/>
            <a:ext cx="644906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Here, you'll find valuable insights, actionable tips,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inspiring content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help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simplify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increase </a:t>
            </a:r>
            <a:r>
              <a:rPr dirty="0" sz="1250" spc="-10">
                <a:latin typeface="Arial MT"/>
                <a:cs typeface="Arial MT"/>
              </a:rPr>
              <a:t>productivity,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higher 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rates.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7067550"/>
            <a:ext cx="6715125" cy="11048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5925" y="8154034"/>
            <a:ext cx="65659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Summary:In this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captivating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Verified</a:t>
            </a:r>
            <a:r>
              <a:rPr dirty="0" sz="1250" spc="5">
                <a:latin typeface="Arial MT"/>
                <a:cs typeface="Arial MT"/>
              </a:rPr>
              <a:t> Phenoms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dive</a:t>
            </a:r>
            <a:r>
              <a:rPr dirty="0" sz="1250" spc="5">
                <a:latin typeface="Arial MT"/>
                <a:cs typeface="Arial MT"/>
              </a:rPr>
              <a:t> deep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CEO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352425"/>
            <a:ext cx="5248274" cy="5067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401309"/>
            <a:ext cx="659892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his daring </a:t>
            </a:r>
            <a:r>
              <a:rPr dirty="0" sz="1250" spc="5">
                <a:latin typeface="Arial MT"/>
                <a:cs typeface="Arial MT"/>
              </a:rPr>
              <a:t>move at 27 to Costa </a:t>
            </a:r>
            <a:r>
              <a:rPr dirty="0" sz="1250">
                <a:latin typeface="Arial MT"/>
                <a:cs typeface="Arial MT"/>
              </a:rPr>
              <a:t>Rica,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building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thriving business, Richard shares his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courage, innovation,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second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72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15659"/>
            <a:ext cx="6434455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Listeners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discover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 spc="-10">
                <a:latin typeface="Arial MT"/>
                <a:cs typeface="Arial MT"/>
              </a:rPr>
              <a:t>vulnerability,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challenges,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399" y="352425"/>
            <a:ext cx="4991099" cy="44767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810759"/>
            <a:ext cx="655129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Key </a:t>
            </a:r>
            <a:r>
              <a:rPr dirty="0" sz="1250" spc="-5">
                <a:latin typeface="Arial MT"/>
                <a:cs typeface="Arial MT"/>
              </a:rPr>
              <a:t>Takeaways:Embrace </a:t>
            </a:r>
            <a:r>
              <a:rPr dirty="0" sz="1250">
                <a:latin typeface="Arial MT"/>
                <a:cs typeface="Arial MT"/>
              </a:rPr>
              <a:t>Change: Richard's </a:t>
            </a:r>
            <a:r>
              <a:rPr dirty="0" sz="1250" spc="5">
                <a:latin typeface="Arial MT"/>
                <a:cs typeface="Arial MT"/>
              </a:rPr>
              <a:t>move to Costa Rica </a:t>
            </a:r>
            <a:r>
              <a:rPr dirty="0" sz="1250">
                <a:latin typeface="Arial MT"/>
                <a:cs typeface="Arial MT"/>
              </a:rPr>
              <a:t>exemplifies the courage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embrace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change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5019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353684"/>
            <a:ext cx="66929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Language 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Leverage: Mastery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second </a:t>
            </a:r>
            <a:r>
              <a:rPr dirty="0" sz="1250">
                <a:latin typeface="Arial MT"/>
                <a:cs typeface="Arial MT"/>
              </a:rPr>
              <a:t>language </a:t>
            </a:r>
            <a:r>
              <a:rPr dirty="0" sz="1250" spc="5">
                <a:latin typeface="Arial MT"/>
                <a:cs typeface="Arial MT"/>
              </a:rPr>
              <a:t>can be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significant advantage in 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1124" y="352425"/>
            <a:ext cx="4810124" cy="4638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972684"/>
            <a:ext cx="61226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5">
                <a:latin typeface="Arial MT"/>
                <a:cs typeface="Arial MT"/>
              </a:rPr>
              <a:t>Vulnerability</a:t>
            </a:r>
            <a:r>
              <a:rPr dirty="0" sz="1250">
                <a:latin typeface="Arial MT"/>
                <a:cs typeface="Arial MT"/>
              </a:rPr>
              <a:t> Equals Strength:</a:t>
            </a:r>
            <a:r>
              <a:rPr dirty="0" sz="1250" spc="5">
                <a:latin typeface="Arial MT"/>
                <a:cs typeface="Arial MT"/>
              </a:rPr>
              <a:t> Openness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authenticity </a:t>
            </a:r>
            <a:r>
              <a:rPr dirty="0" sz="1250" spc="5">
                <a:latin typeface="Arial MT"/>
                <a:cs typeface="Arial MT"/>
              </a:rPr>
              <a:t>pave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way </a:t>
            </a:r>
            <a:r>
              <a:rPr dirty="0" sz="1250">
                <a:latin typeface="Arial MT"/>
                <a:cs typeface="Arial MT"/>
              </a:rPr>
              <a:t>for meaningful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6325" y="5600700"/>
            <a:ext cx="5419724" cy="4571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27316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Power of </a:t>
            </a:r>
            <a:r>
              <a:rPr dirty="0" sz="1250">
                <a:latin typeface="Arial MT"/>
                <a:cs typeface="Arial MT"/>
              </a:rPr>
              <a:t>Persistence: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Overcoming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perseverance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mindset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0174" y="914400"/>
            <a:ext cx="4772024" cy="6857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7753984"/>
            <a:ext cx="6450965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.Importance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Soft Skills: </a:t>
            </a:r>
            <a:r>
              <a:rPr dirty="0" sz="1250" spc="-5">
                <a:latin typeface="Arial MT"/>
                <a:cs typeface="Arial MT"/>
              </a:rPr>
              <a:t>Effective </a:t>
            </a:r>
            <a:r>
              <a:rPr dirty="0" sz="1250">
                <a:latin typeface="Arial MT"/>
                <a:cs typeface="Arial MT"/>
              </a:rPr>
              <a:t>communication </a:t>
            </a:r>
            <a:r>
              <a:rPr dirty="0" sz="1250" spc="5">
                <a:latin typeface="Arial MT"/>
                <a:cs typeface="Arial MT"/>
              </a:rPr>
              <a:t>and empathy are key </a:t>
            </a:r>
            <a:r>
              <a:rPr dirty="0" sz="1250">
                <a:latin typeface="Arial MT"/>
                <a:cs typeface="Arial MT"/>
              </a:rPr>
              <a:t>in leadership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business.Leveraging </a:t>
            </a:r>
            <a:r>
              <a:rPr dirty="0" sz="1250" spc="5">
                <a:latin typeface="Arial MT"/>
                <a:cs typeface="Arial MT"/>
              </a:rPr>
              <a:t>Past </a:t>
            </a:r>
            <a:r>
              <a:rPr dirty="0" sz="1250">
                <a:latin typeface="Arial MT"/>
                <a:cs typeface="Arial MT"/>
              </a:rPr>
              <a:t>Experiences: Every past experience </a:t>
            </a:r>
            <a:r>
              <a:rPr dirty="0" sz="1250" spc="5">
                <a:latin typeface="Arial MT"/>
                <a:cs typeface="Arial MT"/>
              </a:rPr>
              <a:t>can be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stepping stone 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future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9052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239259"/>
            <a:ext cx="643318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Quotes:"You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 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vulnerable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powerful."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(22:31)"It's not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chasing cash;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>
                <a:latin typeface="Arial MT"/>
                <a:cs typeface="Arial MT"/>
              </a:rPr>
              <a:t> about being authentic." (22:59)"Structure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discipline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the foundations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success."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925" y="352425"/>
            <a:ext cx="3448049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192009"/>
            <a:ext cx="64395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(26:02)"Mistakes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just lessons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disguise." (30:45)"Every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 is</a:t>
            </a:r>
            <a:r>
              <a:rPr dirty="0" sz="1250" spc="5">
                <a:latin typeface="Arial MT"/>
                <a:cs typeface="Arial MT"/>
              </a:rPr>
              <a:t> an </a:t>
            </a:r>
            <a:r>
              <a:rPr dirty="0" sz="1250">
                <a:latin typeface="Arial MT"/>
                <a:cs typeface="Arial MT"/>
              </a:rPr>
              <a:t>opportunity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resilience."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(50:26)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99" y="352425"/>
            <a:ext cx="5143499" cy="6067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401434"/>
            <a:ext cx="644906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5">
                <a:latin typeface="Arial MT"/>
                <a:cs typeface="Arial MT"/>
              </a:rPr>
              <a:t>Timestamp </a:t>
            </a:r>
            <a:r>
              <a:rPr dirty="0" sz="1250">
                <a:latin typeface="Arial MT"/>
                <a:cs typeface="Arial MT"/>
              </a:rPr>
              <a:t>Chapters:00:00 </a:t>
            </a:r>
            <a:r>
              <a:rPr dirty="0" sz="1250" spc="5">
                <a:latin typeface="Arial MT"/>
                <a:cs typeface="Arial MT"/>
              </a:rPr>
              <a:t>- </a:t>
            </a:r>
            <a:r>
              <a:rPr dirty="0" sz="1250">
                <a:latin typeface="Arial MT"/>
                <a:cs typeface="Arial MT"/>
              </a:rPr>
              <a:t>Introduction: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Courageous </a:t>
            </a:r>
            <a:r>
              <a:rPr dirty="0" sz="1250" spc="5">
                <a:latin typeface="Arial MT"/>
                <a:cs typeface="Arial MT"/>
              </a:rPr>
              <a:t>Leap to Costa </a:t>
            </a:r>
            <a:r>
              <a:rPr dirty="0" sz="1250">
                <a:latin typeface="Arial MT"/>
                <a:cs typeface="Arial MT"/>
              </a:rPr>
              <a:t>Rica03:00 </a:t>
            </a:r>
            <a:r>
              <a:rPr dirty="0" sz="1250" spc="5">
                <a:latin typeface="Arial MT"/>
                <a:cs typeface="Arial MT"/>
              </a:rPr>
              <a:t>- 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Impact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Education10:00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-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425" y="352425"/>
            <a:ext cx="5343524" cy="49053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239384"/>
            <a:ext cx="668147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Building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Ground </a:t>
            </a:r>
            <a:r>
              <a:rPr dirty="0" sz="1250">
                <a:latin typeface="Arial MT"/>
                <a:cs typeface="Arial MT"/>
              </a:rPr>
              <a:t>Up22:00 </a:t>
            </a:r>
            <a:r>
              <a:rPr dirty="0" sz="1250" spc="5">
                <a:latin typeface="Arial MT"/>
                <a:cs typeface="Arial MT"/>
              </a:rPr>
              <a:t>- The Role of </a:t>
            </a:r>
            <a:r>
              <a:rPr dirty="0" sz="1250" spc="-5">
                <a:latin typeface="Arial MT"/>
                <a:cs typeface="Arial MT"/>
              </a:rPr>
              <a:t>Vulnerability </a:t>
            </a:r>
            <a:r>
              <a:rPr dirty="0" sz="1250">
                <a:latin typeface="Arial MT"/>
                <a:cs typeface="Arial MT"/>
              </a:rPr>
              <a:t>in Leadership30:00 </a:t>
            </a:r>
            <a:r>
              <a:rPr dirty="0" sz="1250" spc="5">
                <a:latin typeface="Arial MT"/>
                <a:cs typeface="Arial MT"/>
              </a:rPr>
              <a:t>-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Imperfection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Authenticity40:00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-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Soft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Industry50:00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Overcoming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Positivity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6124575"/>
            <a:ext cx="6715124" cy="36956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543559"/>
            <a:ext cx="660336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Phillip 'Phenom'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Robinson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author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Ignore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 spc="-5">
                <a:latin typeface="Arial MT"/>
                <a:cs typeface="Arial MT"/>
              </a:rPr>
              <a:t>Fluff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now </a:t>
            </a:r>
            <a:r>
              <a:rPr dirty="0" sz="1250">
                <a:latin typeface="Arial MT"/>
                <a:cs typeface="Arial MT"/>
              </a:rPr>
              <a:t>teaches</a:t>
            </a:r>
            <a:r>
              <a:rPr dirty="0" sz="1250" spc="5">
                <a:latin typeface="Arial MT"/>
                <a:cs typeface="Arial MT"/>
              </a:rPr>
              <a:t> young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adults, influencers,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creatives </a:t>
            </a:r>
            <a:r>
              <a:rPr dirty="0" sz="1250" spc="5">
                <a:latin typeface="Arial MT"/>
                <a:cs typeface="Arial MT"/>
              </a:rPr>
              <a:t>how to </a:t>
            </a:r>
            <a:r>
              <a:rPr dirty="0" sz="1250">
                <a:latin typeface="Arial MT"/>
                <a:cs typeface="Arial MT"/>
              </a:rPr>
              <a:t>simplify their goals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increase productivity 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rate.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419225"/>
            <a:ext cx="6715125" cy="37814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5182234"/>
            <a:ext cx="64401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Phenom</a:t>
            </a:r>
            <a:r>
              <a:rPr dirty="0" sz="1250">
                <a:latin typeface="Arial MT"/>
                <a:cs typeface="Arial MT"/>
              </a:rPr>
              <a:t>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North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Carolina native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graduated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year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early</a:t>
            </a:r>
            <a:r>
              <a:rPr dirty="0" sz="1250" spc="5">
                <a:latin typeface="Arial MT"/>
                <a:cs typeface="Arial MT"/>
              </a:rPr>
              <a:t> from </a:t>
            </a:r>
            <a:r>
              <a:rPr dirty="0" sz="1250">
                <a:latin typeface="Arial MT"/>
                <a:cs typeface="Arial MT"/>
              </a:rPr>
              <a:t>North Carolina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with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degree in</a:t>
            </a:r>
            <a:r>
              <a:rPr dirty="0" sz="1250" spc="5">
                <a:latin typeface="Arial MT"/>
                <a:cs typeface="Arial MT"/>
              </a:rPr>
              <a:t> Media</a:t>
            </a:r>
            <a:r>
              <a:rPr dirty="0" sz="1250">
                <a:latin typeface="Arial MT"/>
                <a:cs typeface="Arial MT"/>
              </a:rPr>
              <a:t> Broadcast while running </a:t>
            </a:r>
            <a:r>
              <a:rPr dirty="0" sz="1250" spc="5">
                <a:latin typeface="Arial MT"/>
                <a:cs typeface="Arial MT"/>
              </a:rPr>
              <a:t>Cross </a:t>
            </a:r>
            <a:r>
              <a:rPr dirty="0" sz="1250">
                <a:latin typeface="Arial MT"/>
                <a:cs typeface="Arial MT"/>
              </a:rPr>
              <a:t>Country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Track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>
                <a:latin typeface="Arial MT"/>
                <a:cs typeface="Arial MT"/>
              </a:rPr>
              <a:t> Field.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624" y="352425"/>
            <a:ext cx="4429124" cy="61340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265" y="6468109"/>
            <a:ext cx="641985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Phenom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Professional </a:t>
            </a:r>
            <a:r>
              <a:rPr dirty="0" sz="1250" spc="-5">
                <a:latin typeface="Arial MT"/>
                <a:cs typeface="Arial MT"/>
              </a:rPr>
              <a:t>Speaker, </a:t>
            </a:r>
            <a:r>
              <a:rPr dirty="0" sz="1250" spc="5">
                <a:latin typeface="Arial MT"/>
                <a:cs typeface="Arial MT"/>
              </a:rPr>
              <a:t>3x </a:t>
            </a:r>
            <a:r>
              <a:rPr dirty="0" sz="1250" spc="-10">
                <a:latin typeface="Arial MT"/>
                <a:cs typeface="Arial MT"/>
              </a:rPr>
              <a:t>Author, </a:t>
            </a:r>
            <a:r>
              <a:rPr dirty="0" sz="1250" spc="5">
                <a:latin typeface="Arial MT"/>
                <a:cs typeface="Arial MT"/>
              </a:rPr>
              <a:t>2x TEDx </a:t>
            </a:r>
            <a:r>
              <a:rPr dirty="0" sz="1250" spc="-5">
                <a:latin typeface="Arial MT"/>
                <a:cs typeface="Arial MT"/>
              </a:rPr>
              <a:t>Speaker, </a:t>
            </a:r>
            <a:r>
              <a:rPr dirty="0" sz="1250" spc="-10">
                <a:latin typeface="Arial MT"/>
                <a:cs typeface="Arial MT"/>
              </a:rPr>
              <a:t>Boxer, </a:t>
            </a:r>
            <a:r>
              <a:rPr dirty="0" sz="1250">
                <a:latin typeface="Arial MT"/>
                <a:cs typeface="Arial MT"/>
              </a:rPr>
              <a:t>college </a:t>
            </a:r>
            <a:r>
              <a:rPr dirty="0" sz="1250" spc="-10">
                <a:latin typeface="Arial MT"/>
                <a:cs typeface="Arial MT"/>
              </a:rPr>
              <a:t>Instructor,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Mentor,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ESPN+</a:t>
            </a:r>
            <a:r>
              <a:rPr dirty="0" sz="1250" spc="-5">
                <a:latin typeface="Arial MT"/>
                <a:cs typeface="Arial MT"/>
              </a:rPr>
              <a:t> Producer.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5850" y="352425"/>
            <a:ext cx="5400674" cy="46100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944109"/>
            <a:ext cx="647890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Whether 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seeking personal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 professional development,</a:t>
            </a:r>
            <a:r>
              <a:rPr dirty="0" sz="1250" spc="5">
                <a:latin typeface="Arial MT"/>
                <a:cs typeface="Arial MT"/>
              </a:rPr>
              <a:t> or</a:t>
            </a:r>
            <a:r>
              <a:rPr dirty="0" sz="1250">
                <a:latin typeface="Arial MT"/>
                <a:cs typeface="Arial MT"/>
              </a:rPr>
              <a:t> entrepreneurial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insights, you'll discover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wealth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knowledge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inspiration here.</a:t>
            </a:r>
            <a:r>
              <a:rPr dirty="0" sz="1250" spc="34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Together,</a:t>
            </a:r>
            <a:r>
              <a:rPr dirty="0" sz="1250">
                <a:latin typeface="Arial MT"/>
                <a:cs typeface="Arial MT"/>
              </a:rPr>
              <a:t> let's </a:t>
            </a:r>
            <a:r>
              <a:rPr dirty="0" sz="1250" spc="5">
                <a:latin typeface="Arial MT"/>
                <a:cs typeface="Arial MT"/>
              </a:rPr>
              <a:t>become </a:t>
            </a:r>
            <a:r>
              <a:rPr dirty="0" sz="1250" spc="10">
                <a:latin typeface="Arial MT"/>
                <a:cs typeface="Arial MT"/>
              </a:rPr>
              <a:t> 1%</a:t>
            </a:r>
            <a:r>
              <a:rPr dirty="0" sz="1250" spc="-10">
                <a:latin typeface="Arial MT"/>
                <a:cs typeface="Arial MT"/>
              </a:rPr>
              <a:t> better.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3475" y="352425"/>
            <a:ext cx="5314949" cy="48386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429884"/>
            <a:ext cx="671703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Phenom </a:t>
            </a:r>
            <a:r>
              <a:rPr dirty="0" sz="1250">
                <a:latin typeface="Arial MT"/>
                <a:cs typeface="Arial MT"/>
              </a:rPr>
              <a:t>started his professional career in television </a:t>
            </a:r>
            <a:r>
              <a:rPr dirty="0" sz="1250" spc="5">
                <a:latin typeface="Arial MT"/>
                <a:cs typeface="Arial MT"/>
              </a:rPr>
              <a:t>at 14 </a:t>
            </a:r>
            <a:r>
              <a:rPr dirty="0" sz="1250">
                <a:latin typeface="Arial MT"/>
                <a:cs typeface="Arial MT"/>
              </a:rPr>
              <a:t>years old.</a:t>
            </a:r>
            <a:r>
              <a:rPr dirty="0" sz="1250" spc="5">
                <a:latin typeface="Arial MT"/>
                <a:cs typeface="Arial MT"/>
              </a:rPr>
              <a:t> By age 24 he became an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ESPN+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camera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ACC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Network.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7243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265" y="5121275"/>
            <a:ext cx="480441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career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television led </a:t>
            </a:r>
            <a:r>
              <a:rPr dirty="0" sz="1250" spc="5">
                <a:latin typeface="Arial MT"/>
                <a:cs typeface="Arial MT"/>
              </a:rPr>
              <a:t>him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develop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 for storytelling.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429250"/>
            <a:ext cx="6715124" cy="36861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097009"/>
            <a:ext cx="650811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 spc="5">
                <a:latin typeface="Arial MT"/>
                <a:cs typeface="Arial MT"/>
              </a:rPr>
              <a:t>used </a:t>
            </a:r>
            <a:r>
              <a:rPr dirty="0" sz="1250">
                <a:latin typeface="Arial MT"/>
                <a:cs typeface="Arial MT"/>
              </a:rPr>
              <a:t>this passion for pushing </a:t>
            </a:r>
            <a:r>
              <a:rPr dirty="0" sz="1250" spc="5">
                <a:latin typeface="Arial MT"/>
                <a:cs typeface="Arial MT"/>
              </a:rPr>
              <a:t>him </a:t>
            </a:r>
            <a:r>
              <a:rPr dirty="0" sz="1250">
                <a:latin typeface="Arial MT"/>
                <a:cs typeface="Arial MT"/>
              </a:rPr>
              <a:t>to; present </a:t>
            </a:r>
            <a:r>
              <a:rPr dirty="0" sz="1250" spc="5">
                <a:latin typeface="Arial MT"/>
                <a:cs typeface="Arial MT"/>
              </a:rPr>
              <a:t>two TEDx </a:t>
            </a:r>
            <a:r>
              <a:rPr dirty="0" sz="1250">
                <a:latin typeface="Arial MT"/>
                <a:cs typeface="Arial MT"/>
              </a:rPr>
              <a:t>talks, write three </a:t>
            </a:r>
            <a:r>
              <a:rPr dirty="0" sz="1250" spc="5">
                <a:latin typeface="Arial MT"/>
                <a:cs typeface="Arial MT"/>
              </a:rPr>
              <a:t>books </a:t>
            </a:r>
            <a:r>
              <a:rPr dirty="0" sz="1250" spc="10">
                <a:latin typeface="Arial MT"/>
                <a:cs typeface="Arial MT"/>
              </a:rPr>
              <a:t>Be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Phenomenal Or </a:t>
            </a:r>
            <a:r>
              <a:rPr dirty="0" sz="1250" spc="10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Forgotten: </a:t>
            </a:r>
            <a:r>
              <a:rPr dirty="0" sz="1250" spc="-20">
                <a:latin typeface="Arial MT"/>
                <a:cs typeface="Arial MT"/>
              </a:rPr>
              <a:t>Taking </a:t>
            </a:r>
            <a:r>
              <a:rPr dirty="0" sz="1250" spc="-25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-65">
                <a:latin typeface="Arial MT"/>
                <a:cs typeface="Arial MT"/>
              </a:rPr>
              <a:t>To </a:t>
            </a:r>
            <a:r>
              <a:rPr dirty="0" sz="1250" spc="5">
                <a:latin typeface="Arial MT"/>
                <a:cs typeface="Arial MT"/>
              </a:rPr>
              <a:t>The Next </a:t>
            </a:r>
            <a:r>
              <a:rPr dirty="0" sz="1250">
                <a:latin typeface="Arial MT"/>
                <a:cs typeface="Arial MT"/>
              </a:rPr>
              <a:t>Level, Execute: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Secrets </a:t>
            </a:r>
            <a:r>
              <a:rPr dirty="0" sz="1250" spc="-6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Fast Success,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Force(d)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6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Grow,</a:t>
            </a:r>
            <a:r>
              <a:rPr dirty="0" sz="1250">
                <a:latin typeface="Arial MT"/>
                <a:cs typeface="Arial MT"/>
              </a:rPr>
              <a:t> release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motivational album,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host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top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10%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globally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ranked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657225"/>
            <a:ext cx="6715124" cy="3924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820284"/>
            <a:ext cx="609536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Understanding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everything </a:t>
            </a:r>
            <a:r>
              <a:rPr dirty="0" sz="1250" spc="5">
                <a:latin typeface="Arial MT"/>
                <a:cs typeface="Arial MT"/>
              </a:rPr>
              <a:t>he had </a:t>
            </a:r>
            <a:r>
              <a:rPr dirty="0" sz="1250">
                <a:latin typeface="Arial MT"/>
                <a:cs typeface="Arial MT"/>
              </a:rPr>
              <a:t>accomplished hadn’t</a:t>
            </a:r>
            <a:r>
              <a:rPr dirty="0" sz="1250" spc="5">
                <a:latin typeface="Arial MT"/>
                <a:cs typeface="Arial MT"/>
              </a:rPr>
              <a:t> happened by</a:t>
            </a:r>
            <a:r>
              <a:rPr dirty="0" sz="1250">
                <a:latin typeface="Arial MT"/>
                <a:cs typeface="Arial MT"/>
              </a:rPr>
              <a:t> accident,</a:t>
            </a:r>
            <a:r>
              <a:rPr dirty="0" sz="1250" spc="5">
                <a:latin typeface="Arial MT"/>
                <a:cs typeface="Arial MT"/>
              </a:rPr>
              <a:t> he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teachable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framework.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50387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372734"/>
            <a:ext cx="6624320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Phenom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became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certified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5">
                <a:latin typeface="Arial MT"/>
                <a:cs typeface="Arial MT"/>
              </a:rPr>
              <a:t>Coach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teach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reach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goals.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Phillip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'Phenom'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Robinson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author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upcoming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"Force(d)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65">
                <a:latin typeface="Arial MT"/>
                <a:cs typeface="Arial MT"/>
              </a:rPr>
              <a:t>To</a:t>
            </a:r>
            <a:r>
              <a:rPr dirty="0" sz="1250" spc="5">
                <a:latin typeface="Arial MT"/>
                <a:cs typeface="Arial MT"/>
              </a:rPr>
              <a:t> Grow: </a:t>
            </a:r>
            <a:r>
              <a:rPr dirty="0" sz="1250" spc="10">
                <a:latin typeface="Arial MT"/>
                <a:cs typeface="Arial MT"/>
              </a:rPr>
              <a:t>6 </a:t>
            </a:r>
            <a:r>
              <a:rPr dirty="0" sz="1250">
                <a:latin typeface="Arial MT"/>
                <a:cs typeface="Arial MT"/>
              </a:rPr>
              <a:t>Steps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65">
                <a:latin typeface="Arial MT"/>
                <a:cs typeface="Arial MT"/>
              </a:rPr>
              <a:t>To 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Fearless Success" </a:t>
            </a:r>
            <a:r>
              <a:rPr dirty="0" sz="1250" spc="5">
                <a:latin typeface="Arial MT"/>
                <a:cs typeface="Arial MT"/>
              </a:rPr>
              <a:t>and now </a:t>
            </a:r>
            <a:r>
              <a:rPr dirty="0" sz="1250">
                <a:latin typeface="Arial MT"/>
                <a:cs typeface="Arial MT"/>
              </a:rPr>
              <a:t>teaches </a:t>
            </a:r>
            <a:r>
              <a:rPr dirty="0" sz="1250" spc="5">
                <a:latin typeface="Arial MT"/>
                <a:cs typeface="Arial MT"/>
              </a:rPr>
              <a:t>young </a:t>
            </a:r>
            <a:r>
              <a:rPr dirty="0" sz="1250">
                <a:latin typeface="Arial MT"/>
                <a:cs typeface="Arial MT"/>
              </a:rPr>
              <a:t>adults, influencers,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creatives </a:t>
            </a:r>
            <a:r>
              <a:rPr dirty="0" sz="1250" spc="5">
                <a:latin typeface="Arial MT"/>
                <a:cs typeface="Arial MT"/>
              </a:rPr>
              <a:t>how to </a:t>
            </a:r>
            <a:r>
              <a:rPr dirty="0" sz="1250">
                <a:latin typeface="Arial MT"/>
                <a:cs typeface="Arial MT"/>
              </a:rPr>
              <a:t>simplify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increase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productivity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rate.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99" y="352425"/>
            <a:ext cx="5143499" cy="56102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44234"/>
            <a:ext cx="6678295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0014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I'm your go-to expert for crafting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15">
                <a:latin typeface="Arial MT"/>
                <a:cs typeface="Arial MT"/>
              </a:rPr>
              <a:t>clarity, </a:t>
            </a:r>
            <a:r>
              <a:rPr dirty="0" sz="1250">
                <a:latin typeface="Arial MT"/>
                <a:cs typeface="Arial MT"/>
              </a:rPr>
              <a:t>purpose,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unstoppable success.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Leveraging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extensive background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media, sports,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motivational speaking,</a:t>
            </a:r>
            <a:r>
              <a:rPr dirty="0" sz="1250" spc="5">
                <a:latin typeface="Arial MT"/>
                <a:cs typeface="Arial MT"/>
              </a:rPr>
              <a:t> I </a:t>
            </a:r>
            <a:r>
              <a:rPr dirty="0" sz="1250">
                <a:latin typeface="Arial MT"/>
                <a:cs typeface="Arial MT"/>
              </a:rPr>
              <a:t>guide </a:t>
            </a:r>
            <a:r>
              <a:rPr dirty="0" sz="1250" spc="5">
                <a:latin typeface="Arial MT"/>
                <a:cs typeface="Arial MT"/>
              </a:rPr>
              <a:t> young</a:t>
            </a:r>
            <a:r>
              <a:rPr dirty="0" sz="1250">
                <a:latin typeface="Arial MT"/>
                <a:cs typeface="Arial MT"/>
              </a:rPr>
              <a:t> adults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amplify their productivity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establish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strong personal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long-term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achievement.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include: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25">
                <a:latin typeface="Arial MT"/>
                <a:cs typeface="Arial MT"/>
              </a:rPr>
              <a:t> Your</a:t>
            </a:r>
            <a:r>
              <a:rPr dirty="0" sz="1250">
                <a:latin typeface="Arial MT"/>
                <a:cs typeface="Arial MT"/>
              </a:rPr>
              <a:t> Brand:</a:t>
            </a:r>
            <a:r>
              <a:rPr dirty="0" sz="1250" spc="5">
                <a:latin typeface="Arial MT"/>
                <a:cs typeface="Arial MT"/>
              </a:rPr>
              <a:t> I</a:t>
            </a:r>
            <a:r>
              <a:rPr dirty="0" sz="1250">
                <a:latin typeface="Arial MT"/>
                <a:cs typeface="Arial MT"/>
              </a:rPr>
              <a:t> provide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 tools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strategies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cultivate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 that resonates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authentic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selves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desired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582159"/>
            <a:ext cx="6526530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953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Burnout: </a:t>
            </a:r>
            <a:r>
              <a:rPr dirty="0" sz="1250" spc="5">
                <a:latin typeface="Arial MT"/>
                <a:cs typeface="Arial MT"/>
              </a:rPr>
              <a:t>I used to </a:t>
            </a:r>
            <a:r>
              <a:rPr dirty="0" sz="1250">
                <a:latin typeface="Arial MT"/>
                <a:cs typeface="Arial MT"/>
              </a:rPr>
              <a:t>sleep in the closet </a:t>
            </a:r>
            <a:r>
              <a:rPr dirty="0" sz="1250" spc="5">
                <a:latin typeface="Arial MT"/>
                <a:cs typeface="Arial MT"/>
              </a:rPr>
              <a:t>at work from </a:t>
            </a:r>
            <a:r>
              <a:rPr dirty="0" sz="1250">
                <a:latin typeface="Arial MT"/>
                <a:cs typeface="Arial MT"/>
              </a:rPr>
              <a:t>exhaustion. It's true, </a:t>
            </a:r>
            <a:r>
              <a:rPr dirty="0" sz="1250" spc="5">
                <a:latin typeface="Arial MT"/>
                <a:cs typeface="Arial MT"/>
              </a:rPr>
              <a:t>no one </a:t>
            </a:r>
            <a:r>
              <a:rPr dirty="0" sz="1250">
                <a:latin typeface="Arial MT"/>
                <a:cs typeface="Arial MT"/>
              </a:rPr>
              <a:t>cares about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burnout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until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burn</a:t>
            </a:r>
            <a:r>
              <a:rPr dirty="0" sz="1250">
                <a:latin typeface="Arial MT"/>
                <a:cs typeface="Arial MT"/>
              </a:rPr>
              <a:t> out.</a:t>
            </a:r>
            <a:r>
              <a:rPr dirty="0" sz="1250" spc="-5">
                <a:latin typeface="Arial MT"/>
                <a:cs typeface="Arial MT"/>
              </a:rPr>
              <a:t> Let’s</a:t>
            </a:r>
            <a:r>
              <a:rPr dirty="0" sz="1250">
                <a:latin typeface="Arial MT"/>
                <a:cs typeface="Arial MT"/>
              </a:rPr>
              <a:t> talk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 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proactive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keep</a:t>
            </a:r>
            <a:r>
              <a:rPr dirty="0" sz="1250">
                <a:latin typeface="Arial MT"/>
                <a:cs typeface="Arial MT"/>
              </a:rPr>
              <a:t> striving.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LinkedIn: If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can be on </a:t>
            </a:r>
            <a:r>
              <a:rPr dirty="0" sz="1250" spc="-30">
                <a:latin typeface="Arial MT"/>
                <a:cs typeface="Arial MT"/>
              </a:rPr>
              <a:t>TikTok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Instagram then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can be on </a:t>
            </a:r>
            <a:r>
              <a:rPr dirty="0" sz="1250">
                <a:latin typeface="Arial MT"/>
                <a:cs typeface="Arial MT"/>
              </a:rPr>
              <a:t>LinkedIn too! </a:t>
            </a: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students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scared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LinkedIn is.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Let’s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 </a:t>
            </a:r>
            <a:r>
              <a:rPr dirty="0" sz="1250" spc="5">
                <a:latin typeface="Arial MT"/>
                <a:cs typeface="Arial MT"/>
              </a:rPr>
              <a:t>down </a:t>
            </a:r>
            <a:r>
              <a:rPr dirty="0" sz="1250">
                <a:latin typeface="Arial MT"/>
                <a:cs typeface="Arial MT"/>
              </a:rPr>
              <a:t>those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fears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learn </a:t>
            </a:r>
            <a:r>
              <a:rPr dirty="0" sz="1250" spc="5">
                <a:latin typeface="Arial MT"/>
                <a:cs typeface="Arial MT"/>
              </a:rPr>
              <a:t> 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906384"/>
            <a:ext cx="6688455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Success for All: Success is for everyone but not everyone </a:t>
            </a:r>
            <a:r>
              <a:rPr dirty="0" sz="1250" spc="5">
                <a:latin typeface="Arial MT"/>
                <a:cs typeface="Arial MT"/>
              </a:rPr>
              <a:t>knows how to </a:t>
            </a:r>
            <a:r>
              <a:rPr dirty="0" sz="1250">
                <a:latin typeface="Arial MT"/>
                <a:cs typeface="Arial MT"/>
              </a:rPr>
              <a:t>achieve </a:t>
            </a:r>
            <a:r>
              <a:rPr dirty="0" sz="1250" spc="-5">
                <a:latin typeface="Arial MT"/>
                <a:cs typeface="Arial MT"/>
              </a:rPr>
              <a:t>it.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speaking engagements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around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-10">
                <a:latin typeface="Arial MT"/>
                <a:cs typeface="Arial MT"/>
              </a:rPr>
              <a:t>philosophy,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providing inclusive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frameworks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individuals</a:t>
            </a:r>
            <a:r>
              <a:rPr dirty="0" sz="1250" spc="5">
                <a:latin typeface="Arial MT"/>
                <a:cs typeface="Arial MT"/>
              </a:rPr>
              <a:t> from </a:t>
            </a:r>
            <a:r>
              <a:rPr dirty="0" sz="1250">
                <a:latin typeface="Arial MT"/>
                <a:cs typeface="Arial MT"/>
              </a:rPr>
              <a:t>diverse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backgrounds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definition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9277984"/>
            <a:ext cx="64776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train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 for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the larger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San</a:t>
            </a:r>
            <a:r>
              <a:rPr dirty="0" sz="1250">
                <a:latin typeface="Arial MT"/>
                <a:cs typeface="Arial MT"/>
              </a:rPr>
              <a:t> Jose. </a:t>
            </a:r>
            <a:r>
              <a:rPr dirty="0" sz="1250" spc="5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mix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58177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1329143"/>
            <a:ext cx="6418978" cy="29402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4467859"/>
            <a:ext cx="653923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334000"/>
            <a:ext cx="6715125" cy="37814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15925" y="909700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69734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1676400"/>
            <a:ext cx="4952999" cy="58769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7534909"/>
            <a:ext cx="6600825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10858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Verified</a:t>
            </a:r>
            <a:r>
              <a:rPr dirty="0" sz="1250" spc="5">
                <a:latin typeface="Arial MT"/>
                <a:cs typeface="Arial MT"/>
              </a:rPr>
              <a:t> Phenoms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Phillip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'Phenom'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Robinson,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>
                <a:latin typeface="Arial MT"/>
                <a:cs typeface="Arial MT"/>
              </a:rPr>
              <a:t> Outsourcing,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722109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81965">
              <a:lnSpc>
                <a:spcPct val="135000"/>
              </a:lnSpc>
              <a:spcBef>
                <a:spcPts val="95"/>
              </a:spcBef>
            </a:pPr>
            <a:r>
              <a:rPr dirty="0" sz="1250" spc="-5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B2B,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5">
                <a:latin typeface="Arial MT"/>
                <a:cs typeface="Arial MT"/>
              </a:rPr>
              <a:t> CX, </a:t>
            </a:r>
            <a:r>
              <a:rPr dirty="0" sz="1250">
                <a:latin typeface="Arial MT"/>
                <a:cs typeface="Arial MT"/>
              </a:rPr>
              <a:t>Guest,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 spc="5">
                <a:latin typeface="Arial MT"/>
                <a:cs typeface="Arial MT"/>
              </a:rPr>
              <a:t>B2C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#theVerifiedPhenomspodcast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#PhillipPhenomRobinson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5">
                <a:latin typeface="Arial MT"/>
                <a:cs typeface="Arial MT"/>
              </a:rPr>
              <a:t> 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#CEO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 #podcastepisode #podcastguest #podcasting #podcastinterview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981200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Verified Phenoms podcast by Phillip 'Phenom' Robinson. A Philly long shot with Richard Blank.</dc:title>
  <dcterms:created xsi:type="dcterms:W3CDTF">2024-11-18T20:48:42Z</dcterms:created>
  <dcterms:modified xsi:type="dcterms:W3CDTF">2024-11-18T20:48:42Z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2024-11-18T00:00:00Z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2024-11-18T00:00:00Z</vt:filetime>
  </property>
</Properties>
</file>