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724" y="278117"/>
            <a:ext cx="6883400" cy="2873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9724" y="3992867"/>
            <a:ext cx="6883400" cy="5149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1G5PoTpeKa4?si=R-NT7sDXCgQk8CEg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5021567"/>
            <a:ext cx="6705600" cy="172085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just" marL="12700" marR="5080">
              <a:lnSpc>
                <a:spcPct val="116199"/>
              </a:lnSpc>
              <a:spcBef>
                <a:spcPts val="60"/>
              </a:spcBef>
            </a:pPr>
            <a:r>
              <a:rPr dirty="0" sz="3200" spc="25" b="1">
                <a:latin typeface="Arial"/>
                <a:cs typeface="Arial"/>
              </a:rPr>
              <a:t>The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Nightly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Rant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20" b="1">
                <a:latin typeface="Arial"/>
                <a:cs typeface="Arial"/>
              </a:rPr>
              <a:t>podcast: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The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life </a:t>
            </a:r>
            <a:r>
              <a:rPr dirty="0" sz="3200" spc="-880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75" b="1">
                <a:latin typeface="Arial"/>
                <a:cs typeface="Arial"/>
              </a:rPr>
              <a:t>f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a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95" b="1">
                <a:latin typeface="Arial"/>
                <a:cs typeface="Arial"/>
              </a:rPr>
              <a:t>l</a:t>
            </a:r>
            <a:r>
              <a:rPr dirty="0" sz="3200" spc="100" b="1">
                <a:latin typeface="Arial"/>
                <a:cs typeface="Arial"/>
              </a:rPr>
              <a:t>l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45" b="1">
                <a:latin typeface="Arial"/>
                <a:cs typeface="Arial"/>
              </a:rPr>
              <a:t>n</a:t>
            </a:r>
            <a:r>
              <a:rPr dirty="0" sz="3200" spc="245" b="1">
                <a:latin typeface="Arial"/>
                <a:cs typeface="Arial"/>
              </a:rPr>
              <a:t>t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100" b="1">
                <a:latin typeface="Arial"/>
                <a:cs typeface="Arial"/>
              </a:rPr>
              <a:t>r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80" b="1">
                <a:latin typeface="Arial"/>
                <a:cs typeface="Arial"/>
              </a:rPr>
              <a:t>C</a:t>
            </a:r>
            <a:r>
              <a:rPr dirty="0" sz="3200" spc="-210" b="1">
                <a:latin typeface="Arial"/>
                <a:cs typeface="Arial"/>
              </a:rPr>
              <a:t>E</a:t>
            </a:r>
            <a:r>
              <a:rPr dirty="0" sz="3200" b="1">
                <a:latin typeface="Arial"/>
                <a:cs typeface="Arial"/>
              </a:rPr>
              <a:t>O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w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60" b="1">
                <a:latin typeface="Arial"/>
                <a:cs typeface="Arial"/>
              </a:rPr>
              <a:t>h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80" b="1">
                <a:latin typeface="Arial"/>
                <a:cs typeface="Arial"/>
              </a:rPr>
              <a:t>R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55" b="1">
                <a:latin typeface="Arial"/>
                <a:cs typeface="Arial"/>
              </a:rPr>
              <a:t>r</a:t>
            </a:r>
            <a:r>
              <a:rPr dirty="0" sz="3200" spc="70" b="1">
                <a:latin typeface="Arial"/>
                <a:cs typeface="Arial"/>
              </a:rPr>
              <a:t>d  </a:t>
            </a:r>
            <a:r>
              <a:rPr dirty="0" sz="3200" spc="-5" b="1">
                <a:latin typeface="Arial"/>
                <a:cs typeface="Arial"/>
              </a:rPr>
              <a:t>Blank!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TNR456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352425"/>
            <a:ext cx="6857999" cy="38576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6745591"/>
            <a:ext cx="6637020" cy="286385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40"/>
              </a:spcBef>
            </a:pPr>
            <a:r>
              <a:rPr dirty="0" sz="3200" spc="70" b="1">
                <a:latin typeface="Arial"/>
                <a:cs typeface="Arial"/>
              </a:rPr>
              <a:t>Dive </a:t>
            </a:r>
            <a:r>
              <a:rPr dirty="0" sz="3200" spc="95" b="1">
                <a:latin typeface="Arial"/>
                <a:cs typeface="Arial"/>
              </a:rPr>
              <a:t>into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70" b="1">
                <a:latin typeface="Arial"/>
                <a:cs typeface="Arial"/>
              </a:rPr>
              <a:t>world </a:t>
            </a:r>
            <a:r>
              <a:rPr dirty="0" sz="3200" spc="60" b="1">
                <a:latin typeface="Arial"/>
                <a:cs typeface="Arial"/>
              </a:rPr>
              <a:t>where </a:t>
            </a:r>
            <a:r>
              <a:rPr dirty="0" sz="3200" spc="40" b="1">
                <a:latin typeface="Arial"/>
                <a:cs typeface="Arial"/>
              </a:rPr>
              <a:t>politics, </a:t>
            </a:r>
            <a:r>
              <a:rPr dirty="0" sz="3200" spc="45" b="1">
                <a:latin typeface="Arial"/>
                <a:cs typeface="Arial"/>
              </a:rPr>
              <a:t> </a:t>
            </a:r>
            <a:r>
              <a:rPr dirty="0" sz="3200" spc="5" b="1">
                <a:latin typeface="Arial"/>
                <a:cs typeface="Arial"/>
              </a:rPr>
              <a:t>humor, </a:t>
            </a:r>
            <a:r>
              <a:rPr dirty="0" sz="3200" spc="15" b="1">
                <a:latin typeface="Arial"/>
                <a:cs typeface="Arial"/>
              </a:rPr>
              <a:t>fltness, </a:t>
            </a:r>
            <a:r>
              <a:rPr dirty="0" sz="3200" spc="75" b="1">
                <a:latin typeface="Arial"/>
                <a:cs typeface="Arial"/>
              </a:rPr>
              <a:t>erotica,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70" b="1">
                <a:latin typeface="Arial"/>
                <a:cs typeface="Arial"/>
              </a:rPr>
              <a:t> </a:t>
            </a:r>
            <a:r>
              <a:rPr dirty="0" sz="3200" spc="-25" b="1">
                <a:latin typeface="Arial"/>
                <a:cs typeface="Arial"/>
              </a:rPr>
              <a:t>sarcasm </a:t>
            </a:r>
            <a:r>
              <a:rPr dirty="0" sz="3200" spc="50" b="1">
                <a:latin typeface="Arial"/>
                <a:cs typeface="Arial"/>
              </a:rPr>
              <a:t>collide, </a:t>
            </a:r>
            <a:r>
              <a:rPr dirty="0" sz="3200" spc="75" b="1">
                <a:latin typeface="Arial"/>
                <a:cs typeface="Arial"/>
              </a:rPr>
              <a:t>curated </a:t>
            </a:r>
            <a:r>
              <a:rPr dirty="0" sz="3200" spc="100" b="1">
                <a:latin typeface="Arial"/>
                <a:cs typeface="Arial"/>
              </a:rPr>
              <a:t>for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145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free </a:t>
            </a:r>
            <a:r>
              <a:rPr dirty="0" sz="3200" spc="75" b="1">
                <a:latin typeface="Arial"/>
                <a:cs typeface="Arial"/>
              </a:rPr>
              <a:t>thinker </a:t>
            </a:r>
            <a:r>
              <a:rPr dirty="0" sz="3200" spc="40" b="1">
                <a:latin typeface="Arial"/>
                <a:cs typeface="Arial"/>
              </a:rPr>
              <a:t>who </a:t>
            </a:r>
            <a:r>
              <a:rPr dirty="0" sz="3200" spc="20" b="1">
                <a:latin typeface="Arial"/>
                <a:cs typeface="Arial"/>
              </a:rPr>
              <a:t>marches </a:t>
            </a:r>
            <a:r>
              <a:rPr dirty="0" sz="3200" spc="145" b="1">
                <a:latin typeface="Arial"/>
                <a:cs typeface="Arial"/>
              </a:rPr>
              <a:t>to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145" b="1">
                <a:latin typeface="Arial"/>
                <a:cs typeface="Arial"/>
              </a:rPr>
              <a:t> </a:t>
            </a:r>
            <a:r>
              <a:rPr dirty="0" sz="3200" spc="114" b="1">
                <a:latin typeface="Arial"/>
                <a:cs typeface="Arial"/>
              </a:rPr>
              <a:t>beat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10" b="1">
                <a:latin typeface="Arial"/>
                <a:cs typeface="Arial"/>
              </a:rPr>
              <a:t>of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10" b="1">
                <a:latin typeface="Arial"/>
                <a:cs typeface="Arial"/>
              </a:rPr>
              <a:t>their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own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drum.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The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20" b="1">
                <a:latin typeface="Arial"/>
                <a:cs typeface="Arial"/>
              </a:rPr>
              <a:t>show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55054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100"/>
              </a:spcBef>
            </a:pPr>
            <a:r>
              <a:rPr dirty="0" spc="60"/>
              <a:t>where</a:t>
            </a:r>
            <a:r>
              <a:rPr dirty="0" spc="-150"/>
              <a:t> </a:t>
            </a:r>
            <a:r>
              <a:rPr dirty="0" spc="60"/>
              <a:t>our</a:t>
            </a:r>
            <a:r>
              <a:rPr dirty="0" spc="-150"/>
              <a:t> </a:t>
            </a:r>
            <a:r>
              <a:rPr dirty="0" spc="10"/>
              <a:t>insane</a:t>
            </a:r>
            <a:r>
              <a:rPr dirty="0" spc="-145"/>
              <a:t> </a:t>
            </a:r>
            <a:r>
              <a:rPr dirty="0" spc="25"/>
              <a:t>conversations </a:t>
            </a:r>
            <a:r>
              <a:rPr dirty="0" spc="-875"/>
              <a:t> </a:t>
            </a:r>
            <a:r>
              <a:rPr dirty="0" spc="60"/>
              <a:t>are</a:t>
            </a:r>
            <a:r>
              <a:rPr dirty="0" spc="-145"/>
              <a:t> </a:t>
            </a:r>
            <a:r>
              <a:rPr dirty="0" spc="90"/>
              <a:t>made</a:t>
            </a:r>
            <a:r>
              <a:rPr dirty="0" spc="-140"/>
              <a:t> </a:t>
            </a:r>
            <a:r>
              <a:rPr dirty="0" spc="60"/>
              <a:t>public</a:t>
            </a:r>
            <a:r>
              <a:rPr dirty="0" spc="-145"/>
              <a:t> </a:t>
            </a:r>
            <a:r>
              <a:rPr dirty="0" spc="100"/>
              <a:t>for</a:t>
            </a:r>
            <a:r>
              <a:rPr dirty="0" spc="-140"/>
              <a:t> </a:t>
            </a:r>
            <a:r>
              <a:rPr dirty="0" spc="75"/>
              <a:t>all</a:t>
            </a:r>
            <a:r>
              <a:rPr dirty="0" spc="-145"/>
              <a:t> </a:t>
            </a:r>
            <a:r>
              <a:rPr dirty="0" spc="145"/>
              <a:t>to</a:t>
            </a:r>
            <a:r>
              <a:rPr dirty="0" spc="-140"/>
              <a:t> </a:t>
            </a:r>
            <a:r>
              <a:rPr dirty="0"/>
              <a:t>enjoy.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724" y="7993367"/>
            <a:ext cx="586168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100"/>
              </a:spcBef>
            </a:pPr>
            <a:r>
              <a:rPr dirty="0" sz="3200" spc="-85" b="1">
                <a:latin typeface="Arial"/>
                <a:cs typeface="Arial"/>
              </a:rPr>
              <a:t>W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95" b="1">
                <a:latin typeface="Arial"/>
                <a:cs typeface="Arial"/>
              </a:rPr>
              <a:t>l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30" b="1">
                <a:latin typeface="Arial"/>
                <a:cs typeface="Arial"/>
              </a:rPr>
              <a:t>m</a:t>
            </a:r>
            <a:r>
              <a:rPr dirty="0" sz="3200" spc="90" b="1">
                <a:latin typeface="Arial"/>
                <a:cs typeface="Arial"/>
              </a:rPr>
              <a:t>e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245" b="1">
                <a:latin typeface="Arial"/>
                <a:cs typeface="Arial"/>
              </a:rPr>
              <a:t>t</a:t>
            </a:r>
            <a:r>
              <a:rPr dirty="0" sz="3200" spc="45" b="1">
                <a:latin typeface="Arial"/>
                <a:cs typeface="Arial"/>
              </a:rPr>
              <a:t>o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310" b="1">
                <a:latin typeface="Arial"/>
                <a:cs typeface="Arial"/>
              </a:rPr>
              <a:t>Y</a:t>
            </a:r>
            <a:r>
              <a:rPr dirty="0" sz="3200" spc="30" b="1">
                <a:latin typeface="Arial"/>
                <a:cs typeface="Arial"/>
              </a:rPr>
              <a:t>o</a:t>
            </a:r>
            <a:r>
              <a:rPr dirty="0" sz="3200" spc="-170" b="1">
                <a:latin typeface="Arial"/>
                <a:cs typeface="Arial"/>
              </a:rPr>
              <a:t>g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40" b="1">
                <a:latin typeface="Arial"/>
                <a:cs typeface="Arial"/>
              </a:rPr>
              <a:t>'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45" b="1">
                <a:latin typeface="Arial"/>
                <a:cs typeface="Arial"/>
              </a:rPr>
              <a:t>P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05" b="1">
                <a:latin typeface="Arial"/>
                <a:cs typeface="Arial"/>
              </a:rPr>
              <a:t>d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-200" b="1">
                <a:latin typeface="Arial"/>
                <a:cs typeface="Arial"/>
              </a:rPr>
              <a:t>s</a:t>
            </a:r>
            <a:r>
              <a:rPr dirty="0" sz="3200" spc="240" b="1">
                <a:latin typeface="Arial"/>
                <a:cs typeface="Arial"/>
              </a:rPr>
              <a:t>t  </a:t>
            </a:r>
            <a:r>
              <a:rPr dirty="0" sz="3200" spc="185" b="1">
                <a:latin typeface="Arial"/>
                <a:cs typeface="Arial"/>
              </a:rPr>
              <a:t>N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15" b="1">
                <a:latin typeface="Arial"/>
                <a:cs typeface="Arial"/>
              </a:rPr>
              <a:t>w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00" b="1">
                <a:latin typeface="Arial"/>
                <a:cs typeface="Arial"/>
              </a:rPr>
              <a:t>r</a:t>
            </a:r>
            <a:r>
              <a:rPr dirty="0" sz="3200" spc="-50" b="1">
                <a:latin typeface="Arial"/>
                <a:cs typeface="Arial"/>
              </a:rPr>
              <a:t>k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–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w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55" b="1">
                <a:latin typeface="Arial"/>
                <a:cs typeface="Arial"/>
              </a:rPr>
              <a:t>r</a:t>
            </a:r>
            <a:r>
              <a:rPr dirty="0" sz="3200" spc="90" b="1">
                <a:latin typeface="Arial"/>
                <a:cs typeface="Arial"/>
              </a:rPr>
              <a:t>e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30" b="1">
                <a:latin typeface="Arial"/>
                <a:cs typeface="Arial"/>
              </a:rPr>
              <a:t>u</a:t>
            </a:r>
            <a:r>
              <a:rPr dirty="0" sz="3200" spc="105" b="1">
                <a:latin typeface="Arial"/>
                <a:cs typeface="Arial"/>
              </a:rPr>
              <a:t>r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80" b="1">
                <a:latin typeface="Arial"/>
                <a:cs typeface="Arial"/>
              </a:rPr>
              <a:t>C</a:t>
            </a:r>
            <a:r>
              <a:rPr dirty="0" sz="3200" spc="-210" b="1">
                <a:latin typeface="Arial"/>
                <a:cs typeface="Arial"/>
              </a:rPr>
              <a:t>E</a:t>
            </a:r>
            <a:r>
              <a:rPr dirty="0" sz="3200" b="1">
                <a:latin typeface="Arial"/>
                <a:cs typeface="Arial"/>
              </a:rPr>
              <a:t>O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-130" b="1">
                <a:latin typeface="Arial"/>
                <a:cs typeface="Arial"/>
              </a:rPr>
              <a:t>s  </a:t>
            </a:r>
            <a:r>
              <a:rPr dirty="0" sz="3200" spc="80" b="1">
                <a:latin typeface="Arial"/>
                <a:cs typeface="Arial"/>
              </a:rPr>
              <a:t>more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fur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05" b="1">
                <a:latin typeface="Arial"/>
                <a:cs typeface="Arial"/>
              </a:rPr>
              <a:t>than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your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5" b="1">
                <a:latin typeface="Arial"/>
                <a:cs typeface="Arial"/>
              </a:rPr>
              <a:t>average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1638300"/>
            <a:ext cx="6857999" cy="5553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14"/>
              </a:spcBef>
            </a:pPr>
            <a:r>
              <a:rPr dirty="0" spc="50"/>
              <a:t>executive </a:t>
            </a:r>
            <a:r>
              <a:rPr dirty="0" spc="65"/>
              <a:t>and </a:t>
            </a:r>
            <a:r>
              <a:rPr dirty="0" spc="45"/>
              <a:t>delivers </a:t>
            </a:r>
            <a:r>
              <a:rPr dirty="0" spc="105"/>
              <a:t>content </a:t>
            </a:r>
            <a:r>
              <a:rPr dirty="0" spc="110"/>
              <a:t> </a:t>
            </a:r>
            <a:r>
              <a:rPr dirty="0" spc="150"/>
              <a:t>that</a:t>
            </a:r>
            <a:r>
              <a:rPr dirty="0" spc="-140"/>
              <a:t> </a:t>
            </a:r>
            <a:r>
              <a:rPr dirty="0" spc="55"/>
              <a:t>bites</a:t>
            </a:r>
            <a:r>
              <a:rPr dirty="0" spc="-140"/>
              <a:t> </a:t>
            </a:r>
            <a:r>
              <a:rPr dirty="0" spc="90"/>
              <a:t>(with</a:t>
            </a:r>
            <a:r>
              <a:rPr dirty="0" spc="-140"/>
              <a:t> </a:t>
            </a:r>
            <a:r>
              <a:rPr dirty="0" spc="5"/>
              <a:t>humor,</a:t>
            </a:r>
            <a:r>
              <a:rPr dirty="0" spc="-140"/>
              <a:t> </a:t>
            </a:r>
            <a:r>
              <a:rPr dirty="0" spc="125"/>
              <a:t>not</a:t>
            </a:r>
            <a:r>
              <a:rPr dirty="0" spc="-140"/>
              <a:t> </a:t>
            </a:r>
            <a:r>
              <a:rPr dirty="0" spc="105"/>
              <a:t>teeth)! </a:t>
            </a:r>
            <a:r>
              <a:rPr dirty="0" spc="-869"/>
              <a:t> </a:t>
            </a:r>
            <a:r>
              <a:rPr dirty="0" spc="30"/>
              <a:t>Led</a:t>
            </a:r>
            <a:r>
              <a:rPr dirty="0" spc="-145"/>
              <a:t> </a:t>
            </a:r>
            <a:r>
              <a:rPr dirty="0" spc="70"/>
              <a:t>by</a:t>
            </a:r>
            <a:r>
              <a:rPr dirty="0" spc="-140"/>
              <a:t> </a:t>
            </a:r>
            <a:r>
              <a:rPr dirty="0" spc="140"/>
              <a:t>the</a:t>
            </a:r>
            <a:r>
              <a:rPr dirty="0" spc="-140"/>
              <a:t> </a:t>
            </a:r>
            <a:r>
              <a:rPr dirty="0" spc="75"/>
              <a:t>ﬂuffiest</a:t>
            </a:r>
            <a:r>
              <a:rPr dirty="0" spc="-140"/>
              <a:t> </a:t>
            </a:r>
            <a:r>
              <a:rPr dirty="0" spc="-60"/>
              <a:t>boss</a:t>
            </a:r>
            <a:r>
              <a:rPr dirty="0" spc="-140"/>
              <a:t> </a:t>
            </a:r>
            <a:r>
              <a:rPr dirty="0" spc="45"/>
              <a:t>in</a:t>
            </a:r>
            <a:r>
              <a:rPr dirty="0" spc="-140"/>
              <a:t> </a:t>
            </a:r>
            <a:r>
              <a:rPr dirty="0" spc="140"/>
              <a:t>the</a:t>
            </a:r>
            <a:r>
              <a:rPr dirty="0" spc="-140"/>
              <a:t> </a:t>
            </a:r>
            <a:r>
              <a:rPr dirty="0" spc="30"/>
              <a:t>biz, </a:t>
            </a:r>
            <a:r>
              <a:rPr dirty="0" spc="-875"/>
              <a:t> </a:t>
            </a:r>
            <a:r>
              <a:rPr dirty="0" spc="-310"/>
              <a:t>Y</a:t>
            </a:r>
            <a:r>
              <a:rPr dirty="0" spc="30"/>
              <a:t>o</a:t>
            </a:r>
            <a:r>
              <a:rPr dirty="0" spc="-170"/>
              <a:t>g</a:t>
            </a:r>
            <a:r>
              <a:rPr dirty="0" spc="30"/>
              <a:t>i</a:t>
            </a:r>
            <a:r>
              <a:rPr dirty="0" spc="40"/>
              <a:t>'</a:t>
            </a:r>
            <a:r>
              <a:rPr dirty="0" spc="-195"/>
              <a:t>s</a:t>
            </a:r>
            <a:r>
              <a:rPr dirty="0" spc="-135"/>
              <a:t> </a:t>
            </a:r>
            <a:r>
              <a:rPr dirty="0" spc="-145"/>
              <a:t>P</a:t>
            </a:r>
            <a:r>
              <a:rPr dirty="0" spc="40"/>
              <a:t>o</a:t>
            </a:r>
            <a:r>
              <a:rPr dirty="0" spc="105"/>
              <a:t>d</a:t>
            </a:r>
            <a:r>
              <a:rPr dirty="0" spc="-10"/>
              <a:t>c</a:t>
            </a:r>
            <a:r>
              <a:rPr dirty="0" spc="30"/>
              <a:t>a</a:t>
            </a:r>
            <a:r>
              <a:rPr dirty="0" spc="-200"/>
              <a:t>s</a:t>
            </a:r>
            <a:r>
              <a:rPr dirty="0" spc="270"/>
              <a:t>t</a:t>
            </a:r>
            <a:r>
              <a:rPr dirty="0" spc="-135"/>
              <a:t> </a:t>
            </a:r>
            <a:r>
              <a:rPr dirty="0" spc="185"/>
              <a:t>N</a:t>
            </a:r>
            <a:r>
              <a:rPr dirty="0" spc="85"/>
              <a:t>e</a:t>
            </a:r>
            <a:r>
              <a:rPr dirty="0" spc="265"/>
              <a:t>t</a:t>
            </a:r>
            <a:r>
              <a:rPr dirty="0" spc="15"/>
              <a:t>w</a:t>
            </a:r>
            <a:r>
              <a:rPr dirty="0" spc="40"/>
              <a:t>o</a:t>
            </a:r>
            <a:r>
              <a:rPr dirty="0" spc="100"/>
              <a:t>r</a:t>
            </a:r>
            <a:r>
              <a:rPr dirty="0" spc="-50"/>
              <a:t>k</a:t>
            </a:r>
            <a:r>
              <a:rPr dirty="0" spc="-135"/>
              <a:t> </a:t>
            </a:r>
            <a:r>
              <a:rPr dirty="0" spc="30"/>
              <a:t>i</a:t>
            </a:r>
            <a:r>
              <a:rPr dirty="0" spc="-195"/>
              <a:t>s</a:t>
            </a:r>
            <a:r>
              <a:rPr dirty="0" spc="-135"/>
              <a:t> </a:t>
            </a:r>
            <a:r>
              <a:rPr dirty="0" spc="25"/>
              <a:t>w</a:t>
            </a:r>
            <a:r>
              <a:rPr dirty="0" spc="55"/>
              <a:t>h</a:t>
            </a:r>
            <a:r>
              <a:rPr dirty="0" spc="85"/>
              <a:t>e</a:t>
            </a:r>
            <a:r>
              <a:rPr dirty="0" spc="55"/>
              <a:t>r</a:t>
            </a:r>
            <a:r>
              <a:rPr dirty="0" spc="60"/>
              <a:t>e  </a:t>
            </a:r>
            <a:r>
              <a:rPr dirty="0" spc="-65"/>
              <a:t>kickass</a:t>
            </a:r>
            <a:r>
              <a:rPr dirty="0" spc="-145"/>
              <a:t> </a:t>
            </a:r>
            <a:r>
              <a:rPr dirty="0" spc="105"/>
              <a:t>content</a:t>
            </a:r>
            <a:r>
              <a:rPr dirty="0" spc="-145"/>
              <a:t> </a:t>
            </a:r>
            <a:r>
              <a:rPr dirty="0" spc="-20"/>
              <a:t>reigns</a:t>
            </a:r>
            <a:r>
              <a:rPr dirty="0" spc="-145"/>
              <a:t> </a:t>
            </a:r>
            <a:r>
              <a:rPr dirty="0" spc="30"/>
              <a:t>supreme.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3352800"/>
            <a:ext cx="6857999" cy="56102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354317"/>
            <a:ext cx="6821170" cy="45783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20"/>
              </a:spcBef>
            </a:pPr>
            <a:r>
              <a:rPr dirty="0" sz="3200" spc="90" b="1">
                <a:latin typeface="Arial"/>
                <a:cs typeface="Arial"/>
              </a:rPr>
              <a:t>Whether </a:t>
            </a:r>
            <a:r>
              <a:rPr dirty="0" sz="3200" spc="50" b="1">
                <a:latin typeface="Arial"/>
                <a:cs typeface="Arial"/>
              </a:rPr>
              <a:t>you're </a:t>
            </a:r>
            <a:r>
              <a:rPr dirty="0" sz="3200" spc="70" b="1">
                <a:latin typeface="Arial"/>
                <a:cs typeface="Arial"/>
              </a:rPr>
              <a:t>here </a:t>
            </a:r>
            <a:r>
              <a:rPr dirty="0" sz="3200" spc="145" b="1">
                <a:latin typeface="Arial"/>
                <a:cs typeface="Arial"/>
              </a:rPr>
              <a:t>to </a:t>
            </a:r>
            <a:r>
              <a:rPr dirty="0" sz="3200" spc="35" b="1">
                <a:latin typeface="Arial"/>
                <a:cs typeface="Arial"/>
              </a:rPr>
              <a:t>challenge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your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mind,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tickle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your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funny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bone, </a:t>
            </a:r>
            <a:r>
              <a:rPr dirty="0" sz="3200" spc="-869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or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get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your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14" b="1">
                <a:latin typeface="Arial"/>
                <a:cs typeface="Arial"/>
              </a:rPr>
              <a:t>heart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racing,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85" b="1">
                <a:latin typeface="Arial"/>
                <a:cs typeface="Arial"/>
              </a:rPr>
              <a:t>we've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got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-35" b="1">
                <a:latin typeface="Arial"/>
                <a:cs typeface="Arial"/>
              </a:rPr>
              <a:t>goods. </a:t>
            </a:r>
            <a:r>
              <a:rPr dirty="0" sz="3200" spc="60" b="1">
                <a:latin typeface="Arial"/>
                <a:cs typeface="Arial"/>
              </a:rPr>
              <a:t>Strap </a:t>
            </a:r>
            <a:r>
              <a:rPr dirty="0" sz="3200" spc="45" b="1">
                <a:latin typeface="Arial"/>
                <a:cs typeface="Arial"/>
              </a:rPr>
              <a:t>in </a:t>
            </a:r>
            <a:r>
              <a:rPr dirty="0" sz="3200" spc="100" b="1">
                <a:latin typeface="Arial"/>
                <a:cs typeface="Arial"/>
              </a:rPr>
              <a:t>for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65" b="1">
                <a:latin typeface="Arial"/>
                <a:cs typeface="Arial"/>
              </a:rPr>
              <a:t>wild </a:t>
            </a:r>
            <a:r>
              <a:rPr dirty="0" sz="3200" spc="80" b="1">
                <a:latin typeface="Arial"/>
                <a:cs typeface="Arial"/>
              </a:rPr>
              <a:t>ride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with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75" b="1">
                <a:latin typeface="Arial"/>
                <a:cs typeface="Arial"/>
              </a:rPr>
              <a:t>network </a:t>
            </a:r>
            <a:r>
              <a:rPr dirty="0" sz="3200" spc="-35" b="1">
                <a:latin typeface="Arial"/>
                <a:cs typeface="Arial"/>
              </a:rPr>
              <a:t>shaking </a:t>
            </a:r>
            <a:r>
              <a:rPr dirty="0" sz="3200" spc="70" b="1">
                <a:latin typeface="Arial"/>
                <a:cs typeface="Arial"/>
              </a:rPr>
              <a:t>up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145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podcast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world,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one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bark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40" b="1">
                <a:latin typeface="Arial"/>
                <a:cs typeface="Arial"/>
              </a:rPr>
              <a:t>at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a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90" b="1">
                <a:latin typeface="Arial"/>
                <a:cs typeface="Arial"/>
              </a:rPr>
              <a:t>time.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Join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25" b="1">
                <a:latin typeface="Arial"/>
                <a:cs typeface="Arial"/>
              </a:rPr>
              <a:t>pack. </a:t>
            </a:r>
            <a:r>
              <a:rPr dirty="0" sz="3200" spc="80" b="1">
                <a:latin typeface="Arial"/>
                <a:cs typeface="Arial"/>
              </a:rPr>
              <a:t>It's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20" b="1">
                <a:latin typeface="Arial"/>
                <a:cs typeface="Arial"/>
              </a:rPr>
              <a:t>howling </a:t>
            </a:r>
            <a:r>
              <a:rPr dirty="0" sz="3200" b="1">
                <a:latin typeface="Arial"/>
                <a:cs typeface="Arial"/>
              </a:rPr>
              <a:t>good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90" b="1">
                <a:latin typeface="Arial"/>
                <a:cs typeface="Arial"/>
              </a:rPr>
              <a:t>time!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6697966"/>
            <a:ext cx="6607809" cy="229235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50"/>
              </a:spcBef>
            </a:pPr>
            <a:r>
              <a:rPr dirty="0" sz="3200" spc="80" b="1">
                <a:latin typeface="Arial"/>
                <a:cs typeface="Arial"/>
              </a:rPr>
              <a:t>Michael </a:t>
            </a:r>
            <a:r>
              <a:rPr dirty="0" sz="3200" spc="85" b="1">
                <a:latin typeface="Arial"/>
                <a:cs typeface="Arial"/>
              </a:rPr>
              <a:t>Mahony </a:t>
            </a:r>
            <a:r>
              <a:rPr dirty="0" sz="3200" spc="20" b="1">
                <a:latin typeface="Arial"/>
                <a:cs typeface="Arial"/>
              </a:rPr>
              <a:t>opens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-20" b="1">
                <a:latin typeface="Arial"/>
                <a:cs typeface="Arial"/>
              </a:rPr>
              <a:t>show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talking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about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5" b="1">
                <a:latin typeface="Arial"/>
                <a:cs typeface="Arial"/>
              </a:rPr>
              <a:t>calls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from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unknown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random </a:t>
            </a:r>
            <a:r>
              <a:rPr dirty="0" sz="3200" spc="45" b="1">
                <a:latin typeface="Arial"/>
                <a:cs typeface="Arial"/>
              </a:rPr>
              <a:t>numbers </a:t>
            </a:r>
            <a:r>
              <a:rPr dirty="0" sz="3200" spc="65" b="1">
                <a:latin typeface="Arial"/>
                <a:cs typeface="Arial"/>
              </a:rPr>
              <a:t>trying </a:t>
            </a:r>
            <a:r>
              <a:rPr dirty="0" sz="3200" spc="145" b="1">
                <a:latin typeface="Arial"/>
                <a:cs typeface="Arial"/>
              </a:rPr>
              <a:t>to </a:t>
            </a:r>
            <a:r>
              <a:rPr dirty="0" sz="3200" spc="-10" b="1">
                <a:latin typeface="Arial"/>
                <a:cs typeface="Arial"/>
              </a:rPr>
              <a:t>scam </a:t>
            </a:r>
            <a:r>
              <a:rPr dirty="0" sz="3200" spc="-5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him.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54578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6755116"/>
            <a:ext cx="6856730" cy="229235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50"/>
              </a:spcBef>
            </a:pPr>
            <a:r>
              <a:rPr dirty="0" sz="3200" spc="-40" b="1">
                <a:latin typeface="Arial"/>
                <a:cs typeface="Arial"/>
              </a:rPr>
              <a:t>Today’s </a:t>
            </a:r>
            <a:r>
              <a:rPr dirty="0" sz="3200" spc="5" b="1">
                <a:latin typeface="Arial"/>
                <a:cs typeface="Arial"/>
              </a:rPr>
              <a:t>guest </a:t>
            </a:r>
            <a:r>
              <a:rPr dirty="0" sz="3200" spc="-80" b="1">
                <a:latin typeface="Arial"/>
                <a:cs typeface="Arial"/>
              </a:rPr>
              <a:t>is </a:t>
            </a:r>
            <a:r>
              <a:rPr dirty="0" sz="3200" spc="15" b="1">
                <a:latin typeface="Arial"/>
                <a:cs typeface="Arial"/>
              </a:rPr>
              <a:t>Richard </a:t>
            </a:r>
            <a:r>
              <a:rPr dirty="0" sz="3200" spc="20" b="1">
                <a:latin typeface="Arial"/>
                <a:cs typeface="Arial"/>
              </a:rPr>
              <a:t>Blank. </a:t>
            </a:r>
            <a:r>
              <a:rPr dirty="0" sz="3200" spc="25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Mike </a:t>
            </a:r>
            <a:r>
              <a:rPr dirty="0" sz="3200" spc="45" b="1">
                <a:latin typeface="Arial"/>
                <a:cs typeface="Arial"/>
              </a:rPr>
              <a:t>introduces </a:t>
            </a:r>
            <a:r>
              <a:rPr dirty="0" sz="3200" spc="55" b="1">
                <a:latin typeface="Arial"/>
                <a:cs typeface="Arial"/>
              </a:rPr>
              <a:t>him, </a:t>
            </a:r>
            <a:r>
              <a:rPr dirty="0" sz="3200" spc="40" b="1">
                <a:latin typeface="Arial"/>
                <a:cs typeface="Arial"/>
              </a:rPr>
              <a:t>who </a:t>
            </a:r>
            <a:r>
              <a:rPr dirty="0" sz="3200" spc="-80" b="1">
                <a:latin typeface="Arial"/>
                <a:cs typeface="Arial"/>
              </a:rPr>
              <a:t>is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145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chief </a:t>
            </a:r>
            <a:r>
              <a:rPr dirty="0" sz="3200" spc="50" b="1">
                <a:latin typeface="Arial"/>
                <a:cs typeface="Arial"/>
              </a:rPr>
              <a:t>executive </a:t>
            </a:r>
            <a:r>
              <a:rPr dirty="0" sz="3200" spc="55" b="1">
                <a:latin typeface="Arial"/>
                <a:cs typeface="Arial"/>
              </a:rPr>
              <a:t>officer </a:t>
            </a:r>
            <a:r>
              <a:rPr dirty="0" sz="3200" spc="100" b="1">
                <a:latin typeface="Arial"/>
                <a:cs typeface="Arial"/>
              </a:rPr>
              <a:t>for </a:t>
            </a:r>
            <a:r>
              <a:rPr dirty="0" sz="3200" spc="-75" b="1">
                <a:latin typeface="Arial"/>
                <a:cs typeface="Arial"/>
              </a:rPr>
              <a:t>CCC,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4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call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center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in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30" b="1">
                <a:latin typeface="Arial"/>
                <a:cs typeface="Arial"/>
              </a:rPr>
              <a:t>San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-15" b="1">
                <a:latin typeface="Arial"/>
                <a:cs typeface="Arial"/>
              </a:rPr>
              <a:t>Jose,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5" b="1">
                <a:latin typeface="Arial"/>
                <a:cs typeface="Arial"/>
              </a:rPr>
              <a:t>Costa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Rica.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55149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6812267"/>
            <a:ext cx="6144895" cy="172085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60"/>
              </a:spcBef>
            </a:pPr>
            <a:r>
              <a:rPr dirty="0" sz="3200" spc="15" b="1">
                <a:latin typeface="Arial"/>
                <a:cs typeface="Arial"/>
              </a:rPr>
              <a:t>Richard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80" b="1">
                <a:latin typeface="Arial"/>
                <a:cs typeface="Arial"/>
              </a:rPr>
              <a:t>Mike </a:t>
            </a:r>
            <a:r>
              <a:rPr dirty="0" sz="3200" spc="-60" b="1">
                <a:latin typeface="Arial"/>
                <a:cs typeface="Arial"/>
              </a:rPr>
              <a:t>discuss </a:t>
            </a:r>
            <a:r>
              <a:rPr dirty="0" sz="3200" spc="40" b="1">
                <a:latin typeface="Arial"/>
                <a:cs typeface="Arial"/>
              </a:rPr>
              <a:t>how </a:t>
            </a:r>
            <a:r>
              <a:rPr dirty="0" sz="3200" spc="45" b="1">
                <a:latin typeface="Arial"/>
                <a:cs typeface="Arial"/>
              </a:rPr>
              <a:t> </a:t>
            </a:r>
            <a:r>
              <a:rPr dirty="0" sz="3200" spc="15" b="1">
                <a:latin typeface="Arial"/>
                <a:cs typeface="Arial"/>
              </a:rPr>
              <a:t>Richard</a:t>
            </a:r>
            <a:r>
              <a:rPr dirty="0" sz="3200" spc="-155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got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into</a:t>
            </a:r>
            <a:r>
              <a:rPr dirty="0" sz="3200" spc="-155" b="1">
                <a:latin typeface="Arial"/>
                <a:cs typeface="Arial"/>
              </a:rPr>
              <a:t> </a:t>
            </a:r>
            <a:r>
              <a:rPr dirty="0" sz="3200" spc="140" b="1">
                <a:latin typeface="Arial"/>
                <a:cs typeface="Arial"/>
              </a:rPr>
              <a:t>the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call</a:t>
            </a:r>
            <a:r>
              <a:rPr dirty="0" sz="3200" spc="-155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center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15" b="1">
                <a:latin typeface="Arial"/>
                <a:cs typeface="Arial"/>
              </a:rPr>
              <a:t>profession.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55721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6983717"/>
            <a:ext cx="6762115" cy="286385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40"/>
              </a:spcBef>
            </a:pPr>
            <a:r>
              <a:rPr dirty="0" sz="3200" spc="15" b="1">
                <a:latin typeface="Arial"/>
                <a:cs typeface="Arial"/>
              </a:rPr>
              <a:t>Richard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talks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about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40" b="1">
                <a:latin typeface="Arial"/>
                <a:cs typeface="Arial"/>
              </a:rPr>
              <a:t>the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difference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between </a:t>
            </a:r>
            <a:r>
              <a:rPr dirty="0" sz="3200" spc="75" b="1">
                <a:latin typeface="Arial"/>
                <a:cs typeface="Arial"/>
              </a:rPr>
              <a:t>illegitimate </a:t>
            </a:r>
            <a:r>
              <a:rPr dirty="0" sz="3200" spc="55" b="1">
                <a:latin typeface="Arial"/>
                <a:cs typeface="Arial"/>
              </a:rPr>
              <a:t>call </a:t>
            </a:r>
            <a:r>
              <a:rPr dirty="0" sz="3200" spc="50" b="1">
                <a:latin typeface="Arial"/>
                <a:cs typeface="Arial"/>
              </a:rPr>
              <a:t>centers </a:t>
            </a:r>
            <a:r>
              <a:rPr dirty="0" sz="3200" spc="55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80" b="1">
                <a:latin typeface="Arial"/>
                <a:cs typeface="Arial"/>
              </a:rPr>
              <a:t>legitimate </a:t>
            </a:r>
            <a:r>
              <a:rPr dirty="0" sz="3200" spc="55" b="1">
                <a:latin typeface="Arial"/>
                <a:cs typeface="Arial"/>
              </a:rPr>
              <a:t>call </a:t>
            </a:r>
            <a:r>
              <a:rPr dirty="0" sz="3200" spc="45" b="1">
                <a:latin typeface="Arial"/>
                <a:cs typeface="Arial"/>
              </a:rPr>
              <a:t>centers. </a:t>
            </a:r>
            <a:r>
              <a:rPr dirty="0" sz="3200" spc="-45" b="1">
                <a:latin typeface="Arial"/>
                <a:cs typeface="Arial"/>
              </a:rPr>
              <a:t>This </a:t>
            </a:r>
            <a:r>
              <a:rPr dirty="0" sz="3200" spc="-40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leads </a:t>
            </a:r>
            <a:r>
              <a:rPr dirty="0" sz="3200" spc="145" b="1">
                <a:latin typeface="Arial"/>
                <a:cs typeface="Arial"/>
              </a:rPr>
              <a:t>to </a:t>
            </a:r>
            <a:r>
              <a:rPr dirty="0" sz="3200" spc="80" b="1">
                <a:latin typeface="Arial"/>
                <a:cs typeface="Arial"/>
              </a:rPr>
              <a:t>Mike </a:t>
            </a:r>
            <a:r>
              <a:rPr dirty="0" sz="3200" spc="-50" b="1">
                <a:latin typeface="Arial"/>
                <a:cs typeface="Arial"/>
              </a:rPr>
              <a:t>discussing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145" b="1">
                <a:latin typeface="Arial"/>
                <a:cs typeface="Arial"/>
              </a:rPr>
              <a:t> </a:t>
            </a:r>
            <a:r>
              <a:rPr dirty="0" sz="3200" spc="10" b="1">
                <a:latin typeface="Arial"/>
                <a:cs typeface="Arial"/>
              </a:rPr>
              <a:t>scammers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50" b="1">
                <a:latin typeface="Arial"/>
                <a:cs typeface="Arial"/>
              </a:rPr>
              <a:t>that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social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media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57435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25"/>
              </a:spcBef>
            </a:pPr>
            <a:r>
              <a:rPr dirty="0" spc="5"/>
              <a:t>managers </a:t>
            </a:r>
            <a:r>
              <a:rPr dirty="0" spc="65"/>
              <a:t>and </a:t>
            </a:r>
            <a:r>
              <a:rPr dirty="0" spc="95"/>
              <a:t>virtual </a:t>
            </a:r>
            <a:r>
              <a:rPr dirty="0" spc="-10"/>
              <a:t>assistant’s </a:t>
            </a:r>
            <a:r>
              <a:rPr dirty="0" spc="-5"/>
              <a:t> </a:t>
            </a:r>
            <a:r>
              <a:rPr dirty="0" spc="65"/>
              <a:t>come</a:t>
            </a:r>
            <a:r>
              <a:rPr dirty="0" spc="-145"/>
              <a:t> </a:t>
            </a:r>
            <a:r>
              <a:rPr dirty="0" spc="-40"/>
              <a:t>across.</a:t>
            </a:r>
            <a:r>
              <a:rPr dirty="0" spc="-140"/>
              <a:t> </a:t>
            </a:r>
            <a:r>
              <a:rPr dirty="0" spc="25"/>
              <a:t>The</a:t>
            </a:r>
            <a:r>
              <a:rPr dirty="0" spc="-145"/>
              <a:t> </a:t>
            </a:r>
            <a:r>
              <a:rPr dirty="0" spc="40"/>
              <a:t>conversation</a:t>
            </a:r>
            <a:r>
              <a:rPr dirty="0" spc="-140"/>
              <a:t> </a:t>
            </a:r>
            <a:r>
              <a:rPr dirty="0" spc="110"/>
              <a:t>of </a:t>
            </a:r>
            <a:r>
              <a:rPr dirty="0" spc="-875"/>
              <a:t> </a:t>
            </a:r>
            <a:r>
              <a:rPr dirty="0" spc="40"/>
              <a:t>how </a:t>
            </a:r>
            <a:r>
              <a:rPr dirty="0" spc="145"/>
              <a:t>to </a:t>
            </a:r>
            <a:r>
              <a:rPr dirty="0" spc="130"/>
              <a:t>detect </a:t>
            </a:r>
            <a:r>
              <a:rPr dirty="0" spc="10"/>
              <a:t>scammers </a:t>
            </a:r>
            <a:r>
              <a:rPr dirty="0" spc="-80"/>
              <a:t>is </a:t>
            </a:r>
            <a:r>
              <a:rPr dirty="0" spc="-75"/>
              <a:t> </a:t>
            </a:r>
            <a:r>
              <a:rPr dirty="0" spc="55"/>
              <a:t>approached.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2781300"/>
            <a:ext cx="6857999" cy="67055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724" y="354317"/>
            <a:ext cx="6583680" cy="230187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25"/>
              </a:spcBef>
            </a:pPr>
            <a:r>
              <a:rPr dirty="0" spc="95"/>
              <a:t>Next </a:t>
            </a:r>
            <a:r>
              <a:rPr dirty="0" spc="85"/>
              <a:t>topic </a:t>
            </a:r>
            <a:r>
              <a:rPr dirty="0" spc="110"/>
              <a:t>of </a:t>
            </a:r>
            <a:r>
              <a:rPr dirty="0" spc="40"/>
              <a:t>conversation </a:t>
            </a:r>
            <a:r>
              <a:rPr dirty="0" spc="-80"/>
              <a:t>is </a:t>
            </a:r>
            <a:r>
              <a:rPr dirty="0" spc="-75"/>
              <a:t> </a:t>
            </a:r>
            <a:r>
              <a:rPr dirty="0" spc="95"/>
              <a:t>about</a:t>
            </a:r>
            <a:r>
              <a:rPr dirty="0" spc="-135"/>
              <a:t> </a:t>
            </a:r>
            <a:r>
              <a:rPr dirty="0" spc="70"/>
              <a:t>telemarketers,</a:t>
            </a:r>
            <a:r>
              <a:rPr dirty="0" spc="-135"/>
              <a:t> </a:t>
            </a:r>
            <a:r>
              <a:rPr dirty="0" spc="55"/>
              <a:t>call</a:t>
            </a:r>
            <a:r>
              <a:rPr dirty="0" spc="-135"/>
              <a:t> </a:t>
            </a:r>
            <a:r>
              <a:rPr dirty="0" spc="50"/>
              <a:t>centers </a:t>
            </a:r>
            <a:r>
              <a:rPr dirty="0" spc="-875"/>
              <a:t> </a:t>
            </a:r>
            <a:r>
              <a:rPr dirty="0" spc="50"/>
              <a:t>off-shore </a:t>
            </a:r>
            <a:r>
              <a:rPr dirty="0" spc="65"/>
              <a:t>and </a:t>
            </a:r>
            <a:r>
              <a:rPr dirty="0" spc="70"/>
              <a:t>unethical </a:t>
            </a:r>
            <a:r>
              <a:rPr dirty="0" spc="75"/>
              <a:t> </a:t>
            </a:r>
            <a:r>
              <a:rPr dirty="0" spc="25"/>
              <a:t>companies.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724" y="8660117"/>
            <a:ext cx="6259195" cy="116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100"/>
              </a:spcBef>
            </a:pPr>
            <a:r>
              <a:rPr dirty="0" sz="3200" spc="-290" b="1">
                <a:latin typeface="Arial"/>
                <a:cs typeface="Arial"/>
              </a:rPr>
              <a:t>T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25" b="1">
                <a:latin typeface="Arial"/>
                <a:cs typeface="Arial"/>
              </a:rPr>
              <a:t>r</a:t>
            </a:r>
            <a:r>
              <a:rPr dirty="0" sz="3200" spc="35" b="1">
                <a:latin typeface="Arial"/>
                <a:cs typeface="Arial"/>
              </a:rPr>
              <a:t>y</a:t>
            </a:r>
            <a:r>
              <a:rPr dirty="0" sz="3200" spc="35" b="1">
                <a:latin typeface="Arial"/>
                <a:cs typeface="Arial"/>
              </a:rPr>
              <a:t>a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-200" b="1">
                <a:latin typeface="Arial"/>
                <a:cs typeface="Arial"/>
              </a:rPr>
              <a:t>s</a:t>
            </a:r>
            <a:r>
              <a:rPr dirty="0" sz="3200" spc="-55" b="1">
                <a:latin typeface="Arial"/>
                <a:cs typeface="Arial"/>
              </a:rPr>
              <a:t>k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80" b="1">
                <a:latin typeface="Arial"/>
                <a:cs typeface="Arial"/>
              </a:rPr>
              <a:t>R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55" b="1">
                <a:latin typeface="Arial"/>
                <a:cs typeface="Arial"/>
              </a:rPr>
              <a:t>r</a:t>
            </a:r>
            <a:r>
              <a:rPr dirty="0" sz="3200" spc="110" b="1">
                <a:latin typeface="Arial"/>
                <a:cs typeface="Arial"/>
              </a:rPr>
              <a:t>d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w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10" b="1">
                <a:latin typeface="Arial"/>
                <a:cs typeface="Arial"/>
              </a:rPr>
              <a:t>a</a:t>
            </a:r>
            <a:r>
              <a:rPr dirty="0" sz="3200" spc="270" b="1">
                <a:latin typeface="Arial"/>
                <a:cs typeface="Arial"/>
              </a:rPr>
              <a:t>t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30" b="1">
                <a:latin typeface="Arial"/>
                <a:cs typeface="Arial"/>
              </a:rPr>
              <a:t>‘</a:t>
            </a:r>
            <a:r>
              <a:rPr dirty="0" sz="3200" spc="100" b="1">
                <a:latin typeface="Arial"/>
                <a:cs typeface="Arial"/>
              </a:rPr>
              <a:t>b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-105" b="1">
                <a:latin typeface="Arial"/>
                <a:cs typeface="Arial"/>
              </a:rPr>
              <a:t>g  </a:t>
            </a:r>
            <a:r>
              <a:rPr dirty="0" sz="3200" spc="85" b="1">
                <a:latin typeface="Arial"/>
                <a:cs typeface="Arial"/>
              </a:rPr>
              <a:t>red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65" b="1">
                <a:latin typeface="Arial"/>
                <a:cs typeface="Arial"/>
              </a:rPr>
              <a:t>is’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and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90" b="1">
                <a:latin typeface="Arial"/>
                <a:cs typeface="Arial"/>
              </a:rPr>
              <a:t>what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80" b="1">
                <a:latin typeface="Arial"/>
                <a:cs typeface="Arial"/>
              </a:rPr>
              <a:t>is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35" b="1">
                <a:latin typeface="Arial"/>
                <a:cs typeface="Arial"/>
              </a:rPr>
              <a:t>his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biggest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2857500"/>
            <a:ext cx="6857999" cy="50101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724" y="362013"/>
            <a:ext cx="228663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70"/>
              <a:t>frustration.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724" y="8374367"/>
            <a:ext cx="5975350" cy="17303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 marR="5080">
              <a:lnSpc>
                <a:spcPct val="116199"/>
              </a:lnSpc>
              <a:spcBef>
                <a:spcPts val="135"/>
              </a:spcBef>
            </a:pPr>
            <a:r>
              <a:rPr dirty="0" sz="3200" spc="5" b="1">
                <a:latin typeface="Arial"/>
                <a:cs typeface="Arial"/>
              </a:rPr>
              <a:t>Feeling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like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a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lone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wolf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in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your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30" b="1">
                <a:latin typeface="Arial"/>
                <a:cs typeface="Arial"/>
              </a:rPr>
              <a:t>u</a:t>
            </a:r>
            <a:r>
              <a:rPr dirty="0" sz="3200" spc="-170" b="1">
                <a:latin typeface="Arial"/>
                <a:cs typeface="Arial"/>
              </a:rPr>
              <a:t>g</a:t>
            </a:r>
            <a:r>
              <a:rPr dirty="0" sz="3200" spc="45" b="1">
                <a:latin typeface="Arial"/>
                <a:cs typeface="Arial"/>
              </a:rPr>
              <a:t>h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-235" b="1">
                <a:latin typeface="Arial"/>
                <a:cs typeface="Arial"/>
              </a:rPr>
              <a:t>s</a:t>
            </a:r>
            <a:r>
              <a:rPr dirty="0" sz="3200" spc="-340" b="1">
                <a:latin typeface="Arial"/>
                <a:cs typeface="Arial"/>
              </a:rPr>
              <a:t>?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85" b="1">
                <a:latin typeface="Arial"/>
                <a:cs typeface="Arial"/>
              </a:rPr>
              <a:t>W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95" b="1">
                <a:latin typeface="Arial"/>
                <a:cs typeface="Arial"/>
              </a:rPr>
              <a:t>l</a:t>
            </a:r>
            <a:r>
              <a:rPr dirty="0" sz="3200" spc="195" b="1">
                <a:latin typeface="Arial"/>
                <a:cs typeface="Arial"/>
              </a:rPr>
              <a:t>l</a:t>
            </a:r>
            <a:r>
              <a:rPr dirty="0" sz="3200" b="1">
                <a:latin typeface="Arial"/>
                <a:cs typeface="Arial"/>
              </a:rPr>
              <a:t>,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60" b="1">
                <a:latin typeface="Arial"/>
                <a:cs typeface="Arial"/>
              </a:rPr>
              <a:t>n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310" b="1">
                <a:latin typeface="Arial"/>
                <a:cs typeface="Arial"/>
              </a:rPr>
              <a:t>Y</a:t>
            </a:r>
            <a:r>
              <a:rPr dirty="0" sz="3200" spc="30" b="1">
                <a:latin typeface="Arial"/>
                <a:cs typeface="Arial"/>
              </a:rPr>
              <a:t>o</a:t>
            </a:r>
            <a:r>
              <a:rPr dirty="0" sz="3200" spc="-170" b="1">
                <a:latin typeface="Arial"/>
                <a:cs typeface="Arial"/>
              </a:rPr>
              <a:t>g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40" b="1">
                <a:latin typeface="Arial"/>
                <a:cs typeface="Arial"/>
              </a:rPr>
              <a:t>'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p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25" b="1">
                <a:latin typeface="Arial"/>
                <a:cs typeface="Arial"/>
              </a:rPr>
              <a:t>k</a:t>
            </a:r>
            <a:r>
              <a:rPr dirty="0" sz="3200" b="1">
                <a:latin typeface="Arial"/>
                <a:cs typeface="Arial"/>
              </a:rPr>
              <a:t>,  </a:t>
            </a:r>
            <a:r>
              <a:rPr dirty="0" sz="3200" spc="50" b="1">
                <a:latin typeface="Arial"/>
                <a:cs typeface="Arial"/>
              </a:rPr>
              <a:t>you're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in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good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company!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1076325"/>
            <a:ext cx="6857999" cy="64960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7907642"/>
            <a:ext cx="6677659" cy="2311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100"/>
              </a:spcBef>
            </a:pPr>
            <a:r>
              <a:rPr dirty="0" sz="3200" spc="85" b="1">
                <a:latin typeface="Arial"/>
                <a:cs typeface="Arial"/>
              </a:rPr>
              <a:t>Do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you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have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a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podcast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idea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85" b="1">
                <a:latin typeface="Arial"/>
                <a:cs typeface="Arial"/>
              </a:rPr>
              <a:t>that's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itching </a:t>
            </a:r>
            <a:r>
              <a:rPr dirty="0" sz="3200" spc="145" b="1">
                <a:latin typeface="Arial"/>
                <a:cs typeface="Arial"/>
              </a:rPr>
              <a:t>to </a:t>
            </a:r>
            <a:r>
              <a:rPr dirty="0" sz="3200" spc="45" b="1">
                <a:latin typeface="Arial"/>
                <a:cs typeface="Arial"/>
              </a:rPr>
              <a:t>break </a:t>
            </a:r>
            <a:r>
              <a:rPr dirty="0" sz="3200" spc="100" b="1">
                <a:latin typeface="Arial"/>
                <a:cs typeface="Arial"/>
              </a:rPr>
              <a:t>free </a:t>
            </a:r>
            <a:r>
              <a:rPr dirty="0" sz="3200" spc="70" b="1">
                <a:latin typeface="Arial"/>
                <a:cs typeface="Arial"/>
              </a:rPr>
              <a:t>or </a:t>
            </a:r>
            <a:r>
              <a:rPr dirty="0" sz="3200" spc="85" b="1">
                <a:latin typeface="Arial"/>
                <a:cs typeface="Arial"/>
              </a:rPr>
              <a:t>need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4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wizard's </a:t>
            </a:r>
            <a:r>
              <a:rPr dirty="0" sz="3200" spc="75" b="1">
                <a:latin typeface="Arial"/>
                <a:cs typeface="Arial"/>
              </a:rPr>
              <a:t>touch </a:t>
            </a:r>
            <a:r>
              <a:rPr dirty="0" sz="3200" spc="50" b="1">
                <a:latin typeface="Arial"/>
                <a:cs typeface="Arial"/>
              </a:rPr>
              <a:t>on your </a:t>
            </a:r>
            <a:r>
              <a:rPr dirty="0" sz="3200" spc="85" b="1">
                <a:latin typeface="Arial"/>
                <a:cs typeface="Arial"/>
              </a:rPr>
              <a:t>current </a:t>
            </a:r>
            <a:r>
              <a:rPr dirty="0" sz="3200" spc="90" b="1">
                <a:latin typeface="Arial"/>
                <a:cs typeface="Arial"/>
              </a:rPr>
              <a:t> </a:t>
            </a:r>
            <a:r>
              <a:rPr dirty="0" sz="3200" spc="-85" b="1">
                <a:latin typeface="Arial"/>
                <a:cs typeface="Arial"/>
              </a:rPr>
              <a:t>show?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668654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5259691"/>
            <a:ext cx="6637020" cy="4873625"/>
          </a:xfrm>
          <a:prstGeom prst="rect">
            <a:avLst/>
          </a:prstGeom>
        </p:spPr>
        <p:txBody>
          <a:bodyPr wrap="square" lIns="0" tIns="2393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85"/>
              </a:spcBef>
            </a:pPr>
            <a:r>
              <a:rPr dirty="0" sz="3200" spc="75" b="1">
                <a:latin typeface="Arial"/>
                <a:cs typeface="Arial"/>
              </a:rPr>
              <a:t>What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IS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The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Nightly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-35" b="1">
                <a:latin typeface="Arial"/>
                <a:cs typeface="Arial"/>
              </a:rPr>
              <a:t>Rant?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16900"/>
              </a:lnSpc>
              <a:spcBef>
                <a:spcPts val="1135"/>
              </a:spcBef>
            </a:pPr>
            <a:r>
              <a:rPr dirty="0" sz="3200" spc="210" b="1">
                <a:latin typeface="Arial"/>
                <a:cs typeface="Arial"/>
              </a:rPr>
              <a:t>It </a:t>
            </a:r>
            <a:r>
              <a:rPr dirty="0" sz="3200" spc="-80" b="1">
                <a:latin typeface="Arial"/>
                <a:cs typeface="Arial"/>
              </a:rPr>
              <a:t>is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-20" b="1">
                <a:latin typeface="Arial"/>
                <a:cs typeface="Arial"/>
              </a:rPr>
              <a:t>show </a:t>
            </a:r>
            <a:r>
              <a:rPr dirty="0" sz="3200" spc="150" b="1">
                <a:latin typeface="Arial"/>
                <a:cs typeface="Arial"/>
              </a:rPr>
              <a:t>that </a:t>
            </a:r>
            <a:r>
              <a:rPr dirty="0" sz="3200" spc="5" b="1">
                <a:latin typeface="Arial"/>
                <a:cs typeface="Arial"/>
              </a:rPr>
              <a:t>examines </a:t>
            </a:r>
            <a:r>
              <a:rPr dirty="0" sz="3200" b="1">
                <a:latin typeface="Arial"/>
                <a:cs typeface="Arial"/>
              </a:rPr>
              <a:t>social </a:t>
            </a:r>
            <a:r>
              <a:rPr dirty="0" sz="3200" spc="5" b="1">
                <a:latin typeface="Arial"/>
                <a:cs typeface="Arial"/>
              </a:rPr>
              <a:t> </a:t>
            </a:r>
            <a:r>
              <a:rPr dirty="0" sz="3200" spc="20" b="1">
                <a:latin typeface="Arial"/>
                <a:cs typeface="Arial"/>
              </a:rPr>
              <a:t>settings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30" b="1">
                <a:latin typeface="Arial"/>
                <a:cs typeface="Arial"/>
              </a:rPr>
              <a:t>presents </a:t>
            </a:r>
            <a:r>
              <a:rPr dirty="0" sz="3200" spc="135" b="1">
                <a:latin typeface="Arial"/>
                <a:cs typeface="Arial"/>
              </a:rPr>
              <a:t>them </a:t>
            </a:r>
            <a:r>
              <a:rPr dirty="0" sz="3200" spc="100" b="1">
                <a:latin typeface="Arial"/>
                <a:cs typeface="Arial"/>
              </a:rPr>
              <a:t>from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an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extremely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unique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perspective.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210" b="1">
                <a:latin typeface="Arial"/>
                <a:cs typeface="Arial"/>
              </a:rPr>
              <a:t>It </a:t>
            </a:r>
            <a:r>
              <a:rPr dirty="0" sz="3200" spc="-80" b="1">
                <a:latin typeface="Arial"/>
                <a:cs typeface="Arial"/>
              </a:rPr>
              <a:t>is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10" b="1">
                <a:latin typeface="Arial"/>
                <a:cs typeface="Arial"/>
              </a:rPr>
              <a:t>insane </a:t>
            </a:r>
            <a:r>
              <a:rPr dirty="0" sz="3200" spc="25" b="1">
                <a:latin typeface="Arial"/>
                <a:cs typeface="Arial"/>
              </a:rPr>
              <a:t>conversations </a:t>
            </a:r>
            <a:r>
              <a:rPr dirty="0" sz="3200" spc="110" b="1">
                <a:latin typeface="Arial"/>
                <a:cs typeface="Arial"/>
              </a:rPr>
              <a:t>of </a:t>
            </a:r>
            <a:r>
              <a:rPr dirty="0" sz="3200" spc="114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Mike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-10" b="1">
                <a:latin typeface="Arial"/>
                <a:cs typeface="Arial"/>
              </a:rPr>
              <a:t>Torya </a:t>
            </a:r>
            <a:r>
              <a:rPr dirty="0" sz="3200" spc="55" b="1">
                <a:latin typeface="Arial"/>
                <a:cs typeface="Arial"/>
              </a:rPr>
              <a:t>(your </a:t>
            </a:r>
            <a:r>
              <a:rPr dirty="0" sz="3200" spc="5" b="1">
                <a:latin typeface="Arial"/>
                <a:cs typeface="Arial"/>
              </a:rPr>
              <a:t>hosts) </a:t>
            </a:r>
            <a:r>
              <a:rPr dirty="0" sz="3200" spc="1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r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35" b="1">
                <a:latin typeface="Arial"/>
                <a:cs typeface="Arial"/>
              </a:rPr>
              <a:t>v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95" b="1">
                <a:latin typeface="Arial"/>
                <a:cs typeface="Arial"/>
              </a:rPr>
              <a:t>l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105" b="1">
                <a:latin typeface="Arial"/>
                <a:cs typeface="Arial"/>
              </a:rPr>
              <a:t>d</a:t>
            </a:r>
            <a:r>
              <a:rPr dirty="0" sz="3200" spc="-10" b="1">
                <a:latin typeface="Arial"/>
                <a:cs typeface="Arial"/>
              </a:rPr>
              <a:t>.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50" b="1">
                <a:latin typeface="Arial"/>
                <a:cs typeface="Arial"/>
              </a:rPr>
              <a:t>I</a:t>
            </a:r>
            <a:r>
              <a:rPr dirty="0" sz="3200" spc="270" b="1">
                <a:latin typeface="Arial"/>
                <a:cs typeface="Arial"/>
              </a:rPr>
              <a:t>t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90" b="1">
                <a:latin typeface="Arial"/>
                <a:cs typeface="Arial"/>
              </a:rPr>
              <a:t>e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270" b="1">
                <a:latin typeface="Arial"/>
                <a:cs typeface="Arial"/>
              </a:rPr>
              <a:t>ﬂ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-170" b="1">
                <a:latin typeface="Arial"/>
                <a:cs typeface="Arial"/>
              </a:rPr>
              <a:t>g</a:t>
            </a:r>
            <a:r>
              <a:rPr dirty="0" sz="3200" spc="-200" b="1">
                <a:latin typeface="Arial"/>
                <a:cs typeface="Arial"/>
              </a:rPr>
              <a:t>s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105" b="1">
                <a:latin typeface="Arial"/>
                <a:cs typeface="Arial"/>
              </a:rPr>
              <a:t>p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200" b="1">
                <a:latin typeface="Arial"/>
                <a:cs typeface="Arial"/>
              </a:rPr>
              <a:t>s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30" b="1">
                <a:latin typeface="Arial"/>
                <a:cs typeface="Arial"/>
              </a:rPr>
              <a:t>o</a:t>
            </a:r>
            <a:r>
              <a:rPr dirty="0" sz="3200" spc="15" b="1">
                <a:latin typeface="Arial"/>
                <a:cs typeface="Arial"/>
              </a:rPr>
              <a:t>w  </a:t>
            </a:r>
            <a:r>
              <a:rPr dirty="0" sz="3200" spc="155" b="1">
                <a:latin typeface="Arial"/>
                <a:cs typeface="Arial"/>
              </a:rPr>
              <a:t>f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05" b="1">
                <a:latin typeface="Arial"/>
                <a:cs typeface="Arial"/>
              </a:rPr>
              <a:t>r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310" b="1">
                <a:latin typeface="Arial"/>
                <a:cs typeface="Arial"/>
              </a:rPr>
              <a:t>Y</a:t>
            </a:r>
            <a:r>
              <a:rPr dirty="0" sz="3200" spc="30" b="1">
                <a:latin typeface="Arial"/>
                <a:cs typeface="Arial"/>
              </a:rPr>
              <a:t>o</a:t>
            </a:r>
            <a:r>
              <a:rPr dirty="0" sz="3200" spc="-170" b="1">
                <a:latin typeface="Arial"/>
                <a:cs typeface="Arial"/>
              </a:rPr>
              <a:t>g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40" b="1">
                <a:latin typeface="Arial"/>
                <a:cs typeface="Arial"/>
              </a:rPr>
              <a:t>'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45" b="1">
                <a:latin typeface="Arial"/>
                <a:cs typeface="Arial"/>
              </a:rPr>
              <a:t>P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05" b="1">
                <a:latin typeface="Arial"/>
                <a:cs typeface="Arial"/>
              </a:rPr>
              <a:t>d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-200" b="1">
                <a:latin typeface="Arial"/>
                <a:cs typeface="Arial"/>
              </a:rPr>
              <a:t>s</a:t>
            </a:r>
            <a:r>
              <a:rPr dirty="0" sz="3200" spc="270" b="1">
                <a:latin typeface="Arial"/>
                <a:cs typeface="Arial"/>
              </a:rPr>
              <a:t>t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85" b="1">
                <a:latin typeface="Arial"/>
                <a:cs typeface="Arial"/>
              </a:rPr>
              <a:t>N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15" b="1">
                <a:latin typeface="Arial"/>
                <a:cs typeface="Arial"/>
              </a:rPr>
              <a:t>w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00" b="1">
                <a:latin typeface="Arial"/>
                <a:cs typeface="Arial"/>
              </a:rPr>
              <a:t>r</a:t>
            </a:r>
            <a:r>
              <a:rPr dirty="0" sz="3200" spc="-55" b="1">
                <a:latin typeface="Arial"/>
                <a:cs typeface="Arial"/>
              </a:rPr>
              <a:t>k</a:t>
            </a:r>
            <a:r>
              <a:rPr dirty="0" sz="3200" spc="-65" b="1">
                <a:latin typeface="Arial"/>
                <a:cs typeface="Arial"/>
              </a:rPr>
              <a:t>!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41719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5964541"/>
            <a:ext cx="6882765" cy="344487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 marR="5080">
              <a:lnSpc>
                <a:spcPct val="116799"/>
              </a:lnSpc>
              <a:spcBef>
                <a:spcPts val="115"/>
              </a:spcBef>
            </a:pPr>
            <a:r>
              <a:rPr dirty="0" sz="3200" spc="185" b="1">
                <a:latin typeface="Arial"/>
                <a:cs typeface="Arial"/>
              </a:rPr>
              <a:t>N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55" b="1">
                <a:latin typeface="Arial"/>
                <a:cs typeface="Arial"/>
              </a:rPr>
              <a:t>n</a:t>
            </a:r>
            <a:r>
              <a:rPr dirty="0" sz="3200" spc="-165" b="1">
                <a:latin typeface="Arial"/>
                <a:cs typeface="Arial"/>
              </a:rPr>
              <a:t>g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20" b="1">
                <a:latin typeface="Arial"/>
                <a:cs typeface="Arial"/>
              </a:rPr>
              <a:t>ff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l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130" b="1">
                <a:latin typeface="Arial"/>
                <a:cs typeface="Arial"/>
              </a:rPr>
              <a:t>m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60" b="1">
                <a:latin typeface="Arial"/>
                <a:cs typeface="Arial"/>
              </a:rPr>
              <a:t>n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70" b="1">
                <a:latin typeface="Arial"/>
                <a:cs typeface="Arial"/>
              </a:rPr>
              <a:t>T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90" b="1">
                <a:latin typeface="Arial"/>
                <a:cs typeface="Arial"/>
              </a:rPr>
              <a:t>e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85" b="1">
                <a:latin typeface="Arial"/>
                <a:cs typeface="Arial"/>
              </a:rPr>
              <a:t>N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-170" b="1">
                <a:latin typeface="Arial"/>
                <a:cs typeface="Arial"/>
              </a:rPr>
              <a:t>g</a:t>
            </a:r>
            <a:r>
              <a:rPr dirty="0" sz="3200" spc="45" b="1">
                <a:latin typeface="Arial"/>
                <a:cs typeface="Arial"/>
              </a:rPr>
              <a:t>h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95" b="1">
                <a:latin typeface="Arial"/>
                <a:cs typeface="Arial"/>
              </a:rPr>
              <a:t>l</a:t>
            </a:r>
            <a:r>
              <a:rPr dirty="0" sz="3200" spc="45" b="1">
                <a:latin typeface="Arial"/>
                <a:cs typeface="Arial"/>
              </a:rPr>
              <a:t>y  </a:t>
            </a:r>
            <a:r>
              <a:rPr dirty="0" sz="3200" spc="45" b="1">
                <a:latin typeface="Arial"/>
                <a:cs typeface="Arial"/>
              </a:rPr>
              <a:t>Rant.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The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crew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-35" b="1">
                <a:latin typeface="Arial"/>
                <a:cs typeface="Arial"/>
              </a:rPr>
              <a:t>has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25" b="1">
                <a:latin typeface="Arial"/>
                <a:cs typeface="Arial"/>
              </a:rPr>
              <a:t>discussed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10" b="1">
                <a:latin typeface="Arial"/>
                <a:cs typeface="Arial"/>
              </a:rPr>
              <a:t>their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10" b="1">
                <a:latin typeface="Arial"/>
                <a:cs typeface="Arial"/>
              </a:rPr>
              <a:t>neighbors, </a:t>
            </a:r>
            <a:r>
              <a:rPr dirty="0" sz="3200" spc="85" b="1">
                <a:latin typeface="Arial"/>
                <a:cs typeface="Arial"/>
              </a:rPr>
              <a:t>people </a:t>
            </a:r>
            <a:r>
              <a:rPr dirty="0" sz="3200" spc="40" b="1">
                <a:latin typeface="Arial"/>
                <a:cs typeface="Arial"/>
              </a:rPr>
              <a:t>who </a:t>
            </a:r>
            <a:r>
              <a:rPr dirty="0" sz="3200" spc="95" b="1">
                <a:latin typeface="Arial"/>
                <a:cs typeface="Arial"/>
              </a:rPr>
              <a:t>travel </a:t>
            </a:r>
            <a:r>
              <a:rPr dirty="0" sz="3200" spc="50" b="1">
                <a:latin typeface="Arial"/>
                <a:cs typeface="Arial"/>
              </a:rPr>
              <a:t>on </a:t>
            </a:r>
            <a:r>
              <a:rPr dirty="0" sz="3200" spc="55" b="1">
                <a:latin typeface="Arial"/>
                <a:cs typeface="Arial"/>
              </a:rPr>
              <a:t> 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90" b="1">
                <a:latin typeface="Arial"/>
                <a:cs typeface="Arial"/>
              </a:rPr>
              <a:t>e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10" b="1">
                <a:latin typeface="Arial"/>
                <a:cs typeface="Arial"/>
              </a:rPr>
              <a:t>L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90" b="1">
                <a:latin typeface="Arial"/>
                <a:cs typeface="Arial"/>
              </a:rPr>
              <a:t>A</a:t>
            </a:r>
            <a:r>
              <a:rPr dirty="0" sz="3200" spc="55" b="1">
                <a:latin typeface="Arial"/>
                <a:cs typeface="Arial"/>
              </a:rPr>
              <a:t>n</a:t>
            </a:r>
            <a:r>
              <a:rPr dirty="0" sz="3200" spc="-195" b="1">
                <a:latin typeface="Arial"/>
                <a:cs typeface="Arial"/>
              </a:rPr>
              <a:t>g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95" b="1">
                <a:latin typeface="Arial"/>
                <a:cs typeface="Arial"/>
              </a:rPr>
              <a:t>l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-195" b="1">
                <a:latin typeface="Arial"/>
                <a:cs typeface="Arial"/>
              </a:rPr>
              <a:t>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275" b="1">
                <a:latin typeface="Arial"/>
                <a:cs typeface="Arial"/>
              </a:rPr>
              <a:t>M</a:t>
            </a:r>
            <a:r>
              <a:rPr dirty="0" sz="3200" spc="85" b="1">
                <a:latin typeface="Arial"/>
                <a:cs typeface="Arial"/>
              </a:rPr>
              <a:t>e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55" b="1">
                <a:latin typeface="Arial"/>
                <a:cs typeface="Arial"/>
              </a:rPr>
              <a:t>r</a:t>
            </a:r>
            <a:r>
              <a:rPr dirty="0" sz="3200" spc="45" b="1">
                <a:latin typeface="Arial"/>
                <a:cs typeface="Arial"/>
              </a:rPr>
              <a:t>o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70" b="1">
                <a:latin typeface="Arial"/>
                <a:cs typeface="Arial"/>
              </a:rPr>
              <a:t>r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55" b="1">
                <a:latin typeface="Arial"/>
                <a:cs typeface="Arial"/>
              </a:rPr>
              <a:t>n</a:t>
            </a:r>
            <a:r>
              <a:rPr dirty="0" sz="3200" spc="-200" b="1">
                <a:latin typeface="Arial"/>
                <a:cs typeface="Arial"/>
              </a:rPr>
              <a:t>s</a:t>
            </a:r>
            <a:r>
              <a:rPr dirty="0" sz="3200" b="1">
                <a:latin typeface="Arial"/>
                <a:cs typeface="Arial"/>
              </a:rPr>
              <a:t>,  </a:t>
            </a:r>
            <a:r>
              <a:rPr dirty="0" sz="3200" spc="45" b="1">
                <a:latin typeface="Arial"/>
                <a:cs typeface="Arial"/>
              </a:rPr>
              <a:t>friends, </a:t>
            </a:r>
            <a:r>
              <a:rPr dirty="0" sz="3200" b="1">
                <a:latin typeface="Arial"/>
                <a:cs typeface="Arial"/>
              </a:rPr>
              <a:t>soccer </a:t>
            </a:r>
            <a:r>
              <a:rPr dirty="0" sz="3200" spc="50" b="1">
                <a:latin typeface="Arial"/>
                <a:cs typeface="Arial"/>
              </a:rPr>
              <a:t>parents, </a:t>
            </a:r>
            <a:r>
              <a:rPr dirty="0" sz="3200" spc="30" b="1">
                <a:latin typeface="Arial"/>
                <a:cs typeface="Arial"/>
              </a:rPr>
              <a:t>criminals </a:t>
            </a:r>
            <a:r>
              <a:rPr dirty="0" sz="3200" spc="35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and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10" b="1">
                <a:latin typeface="Arial"/>
                <a:cs typeface="Arial"/>
              </a:rPr>
              <a:t>their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20" b="1">
                <a:latin typeface="Arial"/>
                <a:cs typeface="Arial"/>
              </a:rPr>
              <a:t>zoo.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6925" y="428625"/>
            <a:ext cx="3428999" cy="47339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6755116"/>
            <a:ext cx="6579234" cy="229235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50"/>
              </a:spcBef>
            </a:pPr>
            <a:r>
              <a:rPr dirty="0" sz="3200" spc="25" b="1">
                <a:latin typeface="Arial"/>
                <a:cs typeface="Arial"/>
              </a:rPr>
              <a:t>The </a:t>
            </a:r>
            <a:r>
              <a:rPr dirty="0" sz="3200" spc="75" b="1">
                <a:latin typeface="Arial"/>
                <a:cs typeface="Arial"/>
              </a:rPr>
              <a:t>Nightly </a:t>
            </a:r>
            <a:r>
              <a:rPr dirty="0" sz="3200" spc="40" b="1">
                <a:latin typeface="Arial"/>
                <a:cs typeface="Arial"/>
              </a:rPr>
              <a:t>Rant </a:t>
            </a:r>
            <a:r>
              <a:rPr dirty="0" sz="3200" spc="-80" b="1">
                <a:latin typeface="Arial"/>
                <a:cs typeface="Arial"/>
              </a:rPr>
              <a:t>is </a:t>
            </a:r>
            <a:r>
              <a:rPr dirty="0" sz="3200" spc="70" b="1">
                <a:latin typeface="Arial"/>
                <a:cs typeface="Arial"/>
              </a:rPr>
              <a:t>pure comedy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150" b="1">
                <a:latin typeface="Arial"/>
                <a:cs typeface="Arial"/>
              </a:rPr>
              <a:t>that </a:t>
            </a:r>
            <a:r>
              <a:rPr dirty="0" sz="3200" spc="50" b="1">
                <a:latin typeface="Arial"/>
                <a:cs typeface="Arial"/>
              </a:rPr>
              <a:t>isn't </a:t>
            </a:r>
            <a:r>
              <a:rPr dirty="0" sz="3200" spc="95" b="1">
                <a:latin typeface="Arial"/>
                <a:cs typeface="Arial"/>
              </a:rPr>
              <a:t>intended </a:t>
            </a:r>
            <a:r>
              <a:rPr dirty="0" sz="3200" spc="145" b="1">
                <a:latin typeface="Arial"/>
                <a:cs typeface="Arial"/>
              </a:rPr>
              <a:t>to </a:t>
            </a:r>
            <a:r>
              <a:rPr dirty="0" sz="3200" spc="95" b="1">
                <a:latin typeface="Arial"/>
                <a:cs typeface="Arial"/>
              </a:rPr>
              <a:t>be </a:t>
            </a:r>
            <a:r>
              <a:rPr dirty="0" sz="3200" spc="20" b="1">
                <a:latin typeface="Arial"/>
                <a:cs typeface="Arial"/>
              </a:rPr>
              <a:t>funny, </a:t>
            </a:r>
            <a:r>
              <a:rPr dirty="0" sz="3200" spc="25" b="1">
                <a:latin typeface="Arial"/>
                <a:cs typeface="Arial"/>
              </a:rPr>
              <a:t> </a:t>
            </a:r>
            <a:r>
              <a:rPr dirty="0" sz="3200" spc="135" b="1">
                <a:latin typeface="Arial"/>
                <a:cs typeface="Arial"/>
              </a:rPr>
              <a:t>but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you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will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quickly</a:t>
            </a:r>
            <a:r>
              <a:rPr dirty="0" sz="3200" spc="-130" b="1">
                <a:latin typeface="Arial"/>
                <a:cs typeface="Arial"/>
              </a:rPr>
              <a:t> </a:t>
            </a:r>
            <a:r>
              <a:rPr dirty="0" sz="3200" spc="20" b="1">
                <a:latin typeface="Arial"/>
                <a:cs typeface="Arial"/>
              </a:rPr>
              <a:t>discover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50" b="1">
                <a:latin typeface="Arial"/>
                <a:cs typeface="Arial"/>
              </a:rPr>
              <a:t>that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everyday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life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80" b="1">
                <a:latin typeface="Arial"/>
                <a:cs typeface="Arial"/>
              </a:rPr>
              <a:t>is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20" b="1">
                <a:latin typeface="Arial"/>
                <a:cs typeface="Arial"/>
              </a:rPr>
              <a:t>funny.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551497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7412342"/>
            <a:ext cx="6788784" cy="2873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14"/>
              </a:spcBef>
            </a:pPr>
            <a:r>
              <a:rPr dirty="0" sz="3200" spc="40" b="1">
                <a:latin typeface="Arial"/>
                <a:cs typeface="Arial"/>
              </a:rPr>
              <a:t>Advanced </a:t>
            </a:r>
            <a:r>
              <a:rPr dirty="0" sz="3200" spc="75" b="1">
                <a:latin typeface="Arial"/>
                <a:cs typeface="Arial"/>
              </a:rPr>
              <a:t>telemarketing </a:t>
            </a:r>
            <a:r>
              <a:rPr dirty="0" sz="3200" spc="10" b="1">
                <a:latin typeface="Arial"/>
                <a:cs typeface="Arial"/>
              </a:rPr>
              <a:t>strategy,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90" b="1">
                <a:latin typeface="Arial"/>
                <a:cs typeface="Arial"/>
              </a:rPr>
              <a:t>conﬂict </a:t>
            </a:r>
            <a:r>
              <a:rPr dirty="0" sz="3200" spc="70" b="1">
                <a:latin typeface="Arial"/>
                <a:cs typeface="Arial"/>
              </a:rPr>
              <a:t>management, </a:t>
            </a:r>
            <a:r>
              <a:rPr dirty="0" sz="3200" spc="75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interpersonal</a:t>
            </a:r>
            <a:r>
              <a:rPr dirty="0" sz="3200" spc="-155" b="1">
                <a:latin typeface="Arial"/>
                <a:cs typeface="Arial"/>
              </a:rPr>
              <a:t> </a:t>
            </a:r>
            <a:r>
              <a:rPr dirty="0" sz="3200" spc="85" b="1">
                <a:latin typeface="Arial"/>
                <a:cs typeface="Arial"/>
              </a:rPr>
              <a:t>soft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-35" b="1">
                <a:latin typeface="Arial"/>
                <a:cs typeface="Arial"/>
              </a:rPr>
              <a:t>skills,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customer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support, rhetoric, </a:t>
            </a:r>
            <a:r>
              <a:rPr dirty="0" sz="3200" spc="35" b="1">
                <a:latin typeface="Arial"/>
                <a:cs typeface="Arial"/>
              </a:rPr>
              <a:t>gamiflcation, </a:t>
            </a:r>
            <a:r>
              <a:rPr dirty="0" sz="3200" spc="40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pinball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20" b="1">
                <a:latin typeface="Arial"/>
                <a:cs typeface="Arial"/>
              </a:rPr>
              <a:t>machines,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employee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546734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14"/>
              </a:spcBef>
            </a:pPr>
            <a:r>
              <a:rPr dirty="0" spc="130"/>
              <a:t>m</a:t>
            </a:r>
            <a:r>
              <a:rPr dirty="0" spc="40"/>
              <a:t>o</a:t>
            </a:r>
            <a:r>
              <a:rPr dirty="0" spc="265"/>
              <a:t>t</a:t>
            </a:r>
            <a:r>
              <a:rPr dirty="0" spc="30"/>
              <a:t>i</a:t>
            </a:r>
            <a:r>
              <a:rPr dirty="0" spc="35"/>
              <a:t>v</a:t>
            </a:r>
            <a:r>
              <a:rPr dirty="0" spc="10"/>
              <a:t>a</a:t>
            </a:r>
            <a:r>
              <a:rPr dirty="0" spc="265"/>
              <a:t>t</a:t>
            </a:r>
            <a:r>
              <a:rPr dirty="0" spc="30"/>
              <a:t>i</a:t>
            </a:r>
            <a:r>
              <a:rPr dirty="0" spc="40"/>
              <a:t>o</a:t>
            </a:r>
            <a:r>
              <a:rPr dirty="0" spc="55"/>
              <a:t>n</a:t>
            </a:r>
            <a:r>
              <a:rPr dirty="0"/>
              <a:t>,</a:t>
            </a:r>
            <a:r>
              <a:rPr dirty="0" spc="-135"/>
              <a:t> </a:t>
            </a:r>
            <a:r>
              <a:rPr dirty="0" spc="245"/>
              <a:t>t</a:t>
            </a:r>
            <a:r>
              <a:rPr dirty="0" spc="85"/>
              <a:t>e</a:t>
            </a:r>
            <a:r>
              <a:rPr dirty="0" spc="95"/>
              <a:t>l</a:t>
            </a:r>
            <a:r>
              <a:rPr dirty="0" spc="100"/>
              <a:t>l</a:t>
            </a:r>
            <a:r>
              <a:rPr dirty="0" spc="-135"/>
              <a:t> </a:t>
            </a:r>
            <a:r>
              <a:rPr dirty="0" spc="-200"/>
              <a:t>s</a:t>
            </a:r>
            <a:r>
              <a:rPr dirty="0" spc="30"/>
              <a:t>i</a:t>
            </a:r>
            <a:r>
              <a:rPr dirty="0" spc="-170"/>
              <a:t>g</a:t>
            </a:r>
            <a:r>
              <a:rPr dirty="0" spc="55"/>
              <a:t>n</a:t>
            </a:r>
            <a:r>
              <a:rPr dirty="0" spc="-195"/>
              <a:t>s</a:t>
            </a:r>
            <a:r>
              <a:rPr dirty="0" spc="-135"/>
              <a:t> </a:t>
            </a:r>
            <a:r>
              <a:rPr dirty="0" spc="265"/>
              <a:t>t</a:t>
            </a:r>
            <a:r>
              <a:rPr dirty="0" spc="55"/>
              <a:t>h</a:t>
            </a:r>
            <a:r>
              <a:rPr dirty="0" spc="55"/>
              <a:t>r</a:t>
            </a:r>
            <a:r>
              <a:rPr dirty="0" spc="40"/>
              <a:t>o</a:t>
            </a:r>
            <a:r>
              <a:rPr dirty="0" spc="30"/>
              <a:t>u</a:t>
            </a:r>
            <a:r>
              <a:rPr dirty="0" spc="-170"/>
              <a:t>g</a:t>
            </a:r>
            <a:r>
              <a:rPr dirty="0" spc="40"/>
              <a:t>h  </a:t>
            </a:r>
            <a:r>
              <a:rPr dirty="0" spc="80"/>
              <a:t>phonetic </a:t>
            </a:r>
            <a:r>
              <a:rPr dirty="0" spc="50"/>
              <a:t>micro </a:t>
            </a:r>
            <a:r>
              <a:rPr dirty="0" spc="-10"/>
              <a:t>expression </a:t>
            </a:r>
            <a:r>
              <a:rPr dirty="0" spc="-5"/>
              <a:t> </a:t>
            </a:r>
            <a:r>
              <a:rPr dirty="0" spc="25"/>
              <a:t>reading,</a:t>
            </a:r>
            <a:r>
              <a:rPr dirty="0" spc="-145"/>
              <a:t> </a:t>
            </a:r>
            <a:r>
              <a:rPr dirty="0" spc="140"/>
              <a:t>the</a:t>
            </a:r>
            <a:r>
              <a:rPr dirty="0" spc="-145"/>
              <a:t> </a:t>
            </a:r>
            <a:r>
              <a:rPr dirty="0"/>
              <a:t>pros</a:t>
            </a:r>
            <a:r>
              <a:rPr dirty="0" spc="-145"/>
              <a:t> </a:t>
            </a:r>
            <a:r>
              <a:rPr dirty="0" spc="65"/>
              <a:t>and</a:t>
            </a:r>
            <a:r>
              <a:rPr dirty="0" spc="-140"/>
              <a:t> </a:t>
            </a:r>
            <a:r>
              <a:rPr dirty="0" spc="-25"/>
              <a:t>cons</a:t>
            </a:r>
            <a:r>
              <a:rPr dirty="0" spc="-145"/>
              <a:t> </a:t>
            </a:r>
            <a:r>
              <a:rPr dirty="0" spc="110"/>
              <a:t>of</a:t>
            </a:r>
            <a:r>
              <a:rPr dirty="0" spc="-145"/>
              <a:t> </a:t>
            </a:r>
            <a:r>
              <a:rPr dirty="0" spc="40"/>
              <a:t>A.I </a:t>
            </a:r>
            <a:r>
              <a:rPr dirty="0" spc="-869"/>
              <a:t> </a:t>
            </a:r>
            <a:r>
              <a:rPr dirty="0" spc="65"/>
              <a:t>and </a:t>
            </a:r>
            <a:r>
              <a:rPr dirty="0" spc="25"/>
              <a:t>flnally, The </a:t>
            </a:r>
            <a:r>
              <a:rPr dirty="0" spc="-30"/>
              <a:t>Famous </a:t>
            </a:r>
            <a:r>
              <a:rPr dirty="0" spc="75"/>
              <a:t>Buffer- </a:t>
            </a:r>
            <a:r>
              <a:rPr dirty="0" spc="80"/>
              <a:t> </a:t>
            </a:r>
            <a:r>
              <a:rPr dirty="0" spc="25"/>
              <a:t>Boomerang</a:t>
            </a:r>
            <a:r>
              <a:rPr dirty="0" spc="-140"/>
              <a:t> </a:t>
            </a:r>
            <a:r>
              <a:rPr dirty="0" spc="20"/>
              <a:t>Technique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724" y="8231492"/>
            <a:ext cx="6455410" cy="172085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just" marL="12700" marR="5080">
              <a:lnSpc>
                <a:spcPct val="116199"/>
              </a:lnSpc>
              <a:spcBef>
                <a:spcPts val="60"/>
              </a:spcBef>
            </a:pPr>
            <a:r>
              <a:rPr dirty="0" sz="3200" spc="-25" b="1">
                <a:latin typeface="Arial"/>
                <a:cs typeface="Arial"/>
              </a:rPr>
              <a:t>Richard’s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" b="1">
                <a:latin typeface="Arial"/>
                <a:cs typeface="Arial"/>
              </a:rPr>
              <a:t>vision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quest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journey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80" b="1">
                <a:latin typeface="Arial"/>
                <a:cs typeface="Arial"/>
              </a:rPr>
              <a:t>is </a:t>
            </a:r>
            <a:r>
              <a:rPr dirty="0" sz="3200" spc="-880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fllled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with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twists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and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turns.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At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85" b="1">
                <a:latin typeface="Arial"/>
                <a:cs typeface="Arial"/>
              </a:rPr>
              <a:t>27 </a:t>
            </a:r>
            <a:r>
              <a:rPr dirty="0" sz="3200" spc="-880" b="1">
                <a:latin typeface="Arial"/>
                <a:cs typeface="Arial"/>
              </a:rPr>
              <a:t> </a:t>
            </a:r>
            <a:r>
              <a:rPr dirty="0" sz="3200" spc="10" b="1">
                <a:latin typeface="Arial"/>
                <a:cs typeface="Arial"/>
              </a:rPr>
              <a:t>years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old,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he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relocated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45" b="1">
                <a:latin typeface="Arial"/>
                <a:cs typeface="Arial"/>
              </a:rPr>
              <a:t>to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5" b="1">
                <a:latin typeface="Arial"/>
                <a:cs typeface="Arial"/>
              </a:rPr>
              <a:t>Costa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6925" y="3352800"/>
            <a:ext cx="3428999" cy="40671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278117"/>
            <a:ext cx="6767830" cy="45783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20"/>
              </a:spcBef>
            </a:pPr>
            <a:r>
              <a:rPr dirty="0" sz="3200" spc="-30" b="1">
                <a:latin typeface="Arial"/>
                <a:cs typeface="Arial"/>
              </a:rPr>
              <a:t>Rica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45" b="1">
                <a:latin typeface="Arial"/>
                <a:cs typeface="Arial"/>
              </a:rPr>
              <a:t>to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90" b="1">
                <a:latin typeface="Arial"/>
                <a:cs typeface="Arial"/>
              </a:rPr>
              <a:t>train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employees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for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one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10" b="1">
                <a:latin typeface="Arial"/>
                <a:cs typeface="Arial"/>
              </a:rPr>
              <a:t>of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140" b="1">
                <a:latin typeface="Arial"/>
                <a:cs typeface="Arial"/>
              </a:rPr>
              <a:t>the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larger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call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centers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in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30" b="1">
                <a:latin typeface="Arial"/>
                <a:cs typeface="Arial"/>
              </a:rPr>
              <a:t>San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15" b="1">
                <a:latin typeface="Arial"/>
                <a:cs typeface="Arial"/>
              </a:rPr>
              <a:t>Jose.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With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10" b="1">
                <a:latin typeface="Arial"/>
                <a:cs typeface="Arial"/>
              </a:rPr>
              <a:t>mix </a:t>
            </a:r>
            <a:r>
              <a:rPr dirty="0" sz="3200" spc="110" b="1">
                <a:latin typeface="Arial"/>
                <a:cs typeface="Arial"/>
              </a:rPr>
              <a:t>of </a:t>
            </a:r>
            <a:r>
              <a:rPr dirty="0" sz="3200" spc="85" b="1">
                <a:latin typeface="Arial"/>
                <a:cs typeface="Arial"/>
              </a:rPr>
              <a:t>motivational </a:t>
            </a:r>
            <a:r>
              <a:rPr dirty="0" sz="3200" spc="60" b="1">
                <a:latin typeface="Arial"/>
                <a:cs typeface="Arial"/>
              </a:rPr>
              <a:t>public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-15" b="1">
                <a:latin typeface="Arial"/>
                <a:cs typeface="Arial"/>
              </a:rPr>
              <a:t>speaking </a:t>
            </a:r>
            <a:r>
              <a:rPr dirty="0" sz="3200" spc="65" b="1">
                <a:latin typeface="Arial"/>
                <a:cs typeface="Arial"/>
              </a:rPr>
              <a:t>style </a:t>
            </a:r>
            <a:r>
              <a:rPr dirty="0" sz="3200" spc="40" b="1">
                <a:latin typeface="Arial"/>
                <a:cs typeface="Arial"/>
              </a:rPr>
              <a:t>backed </a:t>
            </a:r>
            <a:r>
              <a:rPr dirty="0" sz="3200" spc="70" b="1">
                <a:latin typeface="Arial"/>
                <a:cs typeface="Arial"/>
              </a:rPr>
              <a:t>by </a:t>
            </a:r>
            <a:r>
              <a:rPr dirty="0" sz="3200" spc="120" b="1">
                <a:latin typeface="Arial"/>
                <a:cs typeface="Arial"/>
              </a:rPr>
              <a:t>tactful </a:t>
            </a:r>
            <a:r>
              <a:rPr dirty="0" sz="3200" spc="125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85" b="1">
                <a:latin typeface="Arial"/>
                <a:cs typeface="Arial"/>
              </a:rPr>
              <a:t>appropriate </a:t>
            </a:r>
            <a:r>
              <a:rPr dirty="0" sz="3200" spc="70" b="1">
                <a:latin typeface="Arial"/>
                <a:cs typeface="Arial"/>
              </a:rPr>
              <a:t>rhetoric, </a:t>
            </a:r>
            <a:r>
              <a:rPr dirty="0" sz="3200" spc="15" b="1">
                <a:latin typeface="Arial"/>
                <a:cs typeface="Arial"/>
              </a:rPr>
              <a:t>Richard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shared </a:t>
            </a:r>
            <a:r>
              <a:rPr dirty="0" sz="3200" spc="-35" b="1">
                <a:latin typeface="Arial"/>
                <a:cs typeface="Arial"/>
              </a:rPr>
              <a:t>his </a:t>
            </a:r>
            <a:r>
              <a:rPr dirty="0" sz="3200" spc="25" b="1">
                <a:latin typeface="Arial"/>
                <a:cs typeface="Arial"/>
              </a:rPr>
              <a:t>knowledge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95" b="1">
                <a:latin typeface="Arial"/>
                <a:cs typeface="Arial"/>
              </a:rPr>
              <a:t>trained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over </a:t>
            </a:r>
            <a:r>
              <a:rPr dirty="0" sz="3200" spc="145" b="1">
                <a:latin typeface="Arial"/>
                <a:cs typeface="Arial"/>
              </a:rPr>
              <a:t>10 </a:t>
            </a:r>
            <a:r>
              <a:rPr dirty="0" sz="3200" spc="445" b="1">
                <a:latin typeface="Arial"/>
                <a:cs typeface="Arial"/>
              </a:rPr>
              <a:t>000 </a:t>
            </a:r>
            <a:r>
              <a:rPr dirty="0" sz="3200" spc="35" b="1">
                <a:latin typeface="Arial"/>
                <a:cs typeface="Arial"/>
              </a:rPr>
              <a:t>bilingual </a:t>
            </a:r>
            <a:r>
              <a:rPr dirty="0" sz="3200" spc="40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telemarketers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over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10" b="1">
                <a:latin typeface="Arial"/>
                <a:cs typeface="Arial"/>
              </a:rPr>
              <a:t>two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decades.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5057775"/>
            <a:ext cx="6857999" cy="38576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354317"/>
            <a:ext cx="6847205" cy="51498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14"/>
              </a:spcBef>
            </a:pPr>
            <a:r>
              <a:rPr dirty="0" sz="3200" spc="15" b="1">
                <a:latin typeface="Arial"/>
                <a:cs typeface="Arial"/>
              </a:rPr>
              <a:t>Richard </a:t>
            </a:r>
            <a:r>
              <a:rPr dirty="0" sz="3200" spc="10" b="1">
                <a:latin typeface="Arial"/>
                <a:cs typeface="Arial"/>
              </a:rPr>
              <a:t>Blank </a:t>
            </a:r>
            <a:r>
              <a:rPr dirty="0" sz="3200" spc="-35" b="1">
                <a:latin typeface="Arial"/>
                <a:cs typeface="Arial"/>
              </a:rPr>
              <a:t>has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20" b="1">
                <a:latin typeface="Arial"/>
                <a:cs typeface="Arial"/>
              </a:rPr>
              <a:t>largest </a:t>
            </a:r>
            <a:r>
              <a:rPr dirty="0" sz="3200" spc="25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collection </a:t>
            </a:r>
            <a:r>
              <a:rPr dirty="0" sz="3200" spc="110" b="1">
                <a:latin typeface="Arial"/>
                <a:cs typeface="Arial"/>
              </a:rPr>
              <a:t>of </a:t>
            </a:r>
            <a:r>
              <a:rPr dirty="0" sz="3200" spc="60" b="1">
                <a:latin typeface="Arial"/>
                <a:cs typeface="Arial"/>
              </a:rPr>
              <a:t>restored </a:t>
            </a:r>
            <a:r>
              <a:rPr dirty="0" sz="3200" spc="40" b="1">
                <a:latin typeface="Arial"/>
                <a:cs typeface="Arial"/>
              </a:rPr>
              <a:t>American </a:t>
            </a:r>
            <a:r>
              <a:rPr dirty="0" sz="3200" spc="45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Pinball </a:t>
            </a:r>
            <a:r>
              <a:rPr dirty="0" sz="3200" spc="25" b="1">
                <a:latin typeface="Arial"/>
                <a:cs typeface="Arial"/>
              </a:rPr>
              <a:t>machines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85" b="1">
                <a:latin typeface="Arial"/>
                <a:cs typeface="Arial"/>
              </a:rPr>
              <a:t>antique </a:t>
            </a:r>
            <a:r>
              <a:rPr dirty="0" sz="3200" spc="90" b="1">
                <a:latin typeface="Arial"/>
                <a:cs typeface="Arial"/>
              </a:rPr>
              <a:t> </a:t>
            </a:r>
            <a:r>
              <a:rPr dirty="0" sz="3200" spc="-15" b="1">
                <a:latin typeface="Arial"/>
                <a:cs typeface="Arial"/>
              </a:rPr>
              <a:t>Rockola </a:t>
            </a:r>
            <a:r>
              <a:rPr dirty="0" sz="3200" spc="-5" b="1">
                <a:latin typeface="Arial"/>
                <a:cs typeface="Arial"/>
              </a:rPr>
              <a:t>Jukeboxes </a:t>
            </a:r>
            <a:r>
              <a:rPr dirty="0" sz="3200" spc="45" b="1">
                <a:latin typeface="Arial"/>
                <a:cs typeface="Arial"/>
              </a:rPr>
              <a:t>in </a:t>
            </a:r>
            <a:r>
              <a:rPr dirty="0" sz="3200" spc="75" b="1">
                <a:latin typeface="Arial"/>
                <a:cs typeface="Arial"/>
              </a:rPr>
              <a:t>Central </a:t>
            </a:r>
            <a:r>
              <a:rPr dirty="0" sz="3200" spc="80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America </a:t>
            </a:r>
            <a:r>
              <a:rPr dirty="0" sz="3200" spc="5" b="1">
                <a:latin typeface="Arial"/>
                <a:cs typeface="Arial"/>
              </a:rPr>
              <a:t>making </a:t>
            </a:r>
            <a:r>
              <a:rPr dirty="0" sz="3200" spc="40" b="1">
                <a:latin typeface="Arial"/>
                <a:cs typeface="Arial"/>
              </a:rPr>
              <a:t>gamiflcation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40" b="1">
                <a:latin typeface="Arial"/>
                <a:cs typeface="Arial"/>
              </a:rPr>
              <a:t> </a:t>
            </a:r>
            <a:r>
              <a:rPr dirty="0" sz="3200" spc="-200" b="1">
                <a:latin typeface="Arial"/>
                <a:cs typeface="Arial"/>
              </a:rPr>
              <a:t>s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55" b="1">
                <a:latin typeface="Arial"/>
                <a:cs typeface="Arial"/>
              </a:rPr>
              <a:t>r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55" b="1">
                <a:latin typeface="Arial"/>
                <a:cs typeface="Arial"/>
              </a:rPr>
              <a:t>n</a:t>
            </a:r>
            <a:r>
              <a:rPr dirty="0" sz="3200" spc="-165" b="1">
                <a:latin typeface="Arial"/>
                <a:cs typeface="Arial"/>
              </a:rPr>
              <a:t>g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p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125" b="1">
                <a:latin typeface="Arial"/>
                <a:cs typeface="Arial"/>
              </a:rPr>
              <a:t>r</a:t>
            </a:r>
            <a:r>
              <a:rPr dirty="0" sz="3200" spc="270" b="1">
                <a:latin typeface="Arial"/>
                <a:cs typeface="Arial"/>
              </a:rPr>
              <a:t>t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o</a:t>
            </a:r>
            <a:r>
              <a:rPr dirty="0" sz="3200" spc="175" b="1">
                <a:latin typeface="Arial"/>
                <a:cs typeface="Arial"/>
              </a:rPr>
              <a:t>f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05" b="1">
                <a:latin typeface="Arial"/>
                <a:cs typeface="Arial"/>
              </a:rPr>
              <a:t>CC</a:t>
            </a:r>
            <a:r>
              <a:rPr dirty="0" sz="3200" spc="-75" b="1">
                <a:latin typeface="Arial"/>
                <a:cs typeface="Arial"/>
              </a:rPr>
              <a:t>C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30" b="1">
                <a:latin typeface="Arial"/>
                <a:cs typeface="Arial"/>
              </a:rPr>
              <a:t>u</a:t>
            </a:r>
            <a:r>
              <a:rPr dirty="0" sz="3200" spc="95" b="1">
                <a:latin typeface="Arial"/>
                <a:cs typeface="Arial"/>
              </a:rPr>
              <a:t>l</a:t>
            </a:r>
            <a:r>
              <a:rPr dirty="0" sz="3200" spc="265" b="1">
                <a:latin typeface="Arial"/>
                <a:cs typeface="Arial"/>
              </a:rPr>
              <a:t>t</a:t>
            </a:r>
            <a:r>
              <a:rPr dirty="0" sz="3200" spc="30" b="1">
                <a:latin typeface="Arial"/>
                <a:cs typeface="Arial"/>
              </a:rPr>
              <a:t>u</a:t>
            </a:r>
            <a:r>
              <a:rPr dirty="0" sz="3200" spc="55" b="1">
                <a:latin typeface="Arial"/>
                <a:cs typeface="Arial"/>
              </a:rPr>
              <a:t>r</a:t>
            </a:r>
            <a:r>
              <a:rPr dirty="0" sz="3200" spc="30" b="1">
                <a:latin typeface="Arial"/>
                <a:cs typeface="Arial"/>
              </a:rPr>
              <a:t>e</a:t>
            </a:r>
            <a:r>
              <a:rPr dirty="0" sz="3200" spc="-15" b="1">
                <a:latin typeface="Arial"/>
                <a:cs typeface="Arial"/>
              </a:rPr>
              <a:t>.</a:t>
            </a:r>
            <a:r>
              <a:rPr dirty="0" sz="3200" spc="-180" b="1">
                <a:latin typeface="Arial"/>
                <a:cs typeface="Arial"/>
              </a:rPr>
              <a:t>R</a:t>
            </a:r>
            <a:r>
              <a:rPr dirty="0" sz="3200" spc="30" b="1">
                <a:latin typeface="Arial"/>
                <a:cs typeface="Arial"/>
              </a:rPr>
              <a:t>i</a:t>
            </a:r>
            <a:r>
              <a:rPr dirty="0" sz="3200" spc="-10" b="1">
                <a:latin typeface="Arial"/>
                <a:cs typeface="Arial"/>
              </a:rPr>
              <a:t>c</a:t>
            </a:r>
            <a:r>
              <a:rPr dirty="0" sz="3200" spc="55" b="1">
                <a:latin typeface="Arial"/>
                <a:cs typeface="Arial"/>
              </a:rPr>
              <a:t>h</a:t>
            </a:r>
            <a:r>
              <a:rPr dirty="0" sz="3200" spc="30" b="1">
                <a:latin typeface="Arial"/>
                <a:cs typeface="Arial"/>
              </a:rPr>
              <a:t>a</a:t>
            </a:r>
            <a:r>
              <a:rPr dirty="0" sz="3200" spc="55" b="1">
                <a:latin typeface="Arial"/>
                <a:cs typeface="Arial"/>
              </a:rPr>
              <a:t>r</a:t>
            </a:r>
            <a:r>
              <a:rPr dirty="0" sz="3200" spc="70" b="1">
                <a:latin typeface="Arial"/>
                <a:cs typeface="Arial"/>
              </a:rPr>
              <a:t>d  </a:t>
            </a:r>
            <a:r>
              <a:rPr dirty="0" sz="3200" spc="10" b="1">
                <a:latin typeface="Arial"/>
                <a:cs typeface="Arial"/>
              </a:rPr>
              <a:t>Blank </a:t>
            </a:r>
            <a:r>
              <a:rPr dirty="0" sz="3200" spc="-80" b="1">
                <a:latin typeface="Arial"/>
                <a:cs typeface="Arial"/>
              </a:rPr>
              <a:t>is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55" b="1">
                <a:latin typeface="Arial"/>
                <a:cs typeface="Arial"/>
              </a:rPr>
              <a:t>Chief </a:t>
            </a:r>
            <a:r>
              <a:rPr dirty="0" sz="3200" spc="20" b="1">
                <a:latin typeface="Arial"/>
                <a:cs typeface="Arial"/>
              </a:rPr>
              <a:t>Executive </a:t>
            </a:r>
            <a:r>
              <a:rPr dirty="0" sz="3200" spc="25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Officer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for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5" b="1">
                <a:latin typeface="Arial"/>
                <a:cs typeface="Arial"/>
              </a:rPr>
              <a:t>Costa</a:t>
            </a:r>
            <a:r>
              <a:rPr dirty="0" sz="3200" spc="-130" b="1">
                <a:latin typeface="Arial"/>
                <a:cs typeface="Arial"/>
              </a:rPr>
              <a:t> </a:t>
            </a:r>
            <a:r>
              <a:rPr dirty="0" sz="3200" spc="-80" b="1">
                <a:latin typeface="Arial"/>
                <a:cs typeface="Arial"/>
              </a:rPr>
              <a:t>Rica’s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Call</a:t>
            </a:r>
            <a:r>
              <a:rPr dirty="0" sz="3200" spc="-130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Center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since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204" b="1">
                <a:latin typeface="Arial"/>
                <a:cs typeface="Arial"/>
              </a:rPr>
              <a:t>2008.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5812141"/>
            <a:ext cx="6798945" cy="399732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50"/>
              </a:spcBef>
            </a:pPr>
            <a:r>
              <a:rPr dirty="0" sz="3200" spc="15" b="1">
                <a:latin typeface="Arial"/>
                <a:cs typeface="Arial"/>
              </a:rPr>
              <a:t>Mr. Richard </a:t>
            </a:r>
            <a:r>
              <a:rPr dirty="0" sz="3200" spc="10" b="1">
                <a:latin typeface="Arial"/>
                <a:cs typeface="Arial"/>
              </a:rPr>
              <a:t>Blank </a:t>
            </a:r>
            <a:r>
              <a:rPr dirty="0" sz="3200" spc="20" b="1">
                <a:latin typeface="Arial"/>
                <a:cs typeface="Arial"/>
              </a:rPr>
              <a:t>holds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40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bachelors </a:t>
            </a:r>
            <a:r>
              <a:rPr dirty="0" sz="3200" spc="40" b="1">
                <a:latin typeface="Arial"/>
                <a:cs typeface="Arial"/>
              </a:rPr>
              <a:t>degree </a:t>
            </a:r>
            <a:r>
              <a:rPr dirty="0" sz="3200" spc="45" b="1">
                <a:latin typeface="Arial"/>
                <a:cs typeface="Arial"/>
              </a:rPr>
              <a:t>in </a:t>
            </a:r>
            <a:r>
              <a:rPr dirty="0" sz="3200" spc="5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Communication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and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-15" b="1">
                <a:latin typeface="Arial"/>
                <a:cs typeface="Arial"/>
              </a:rPr>
              <a:t>Spanish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from </a:t>
            </a:r>
            <a:r>
              <a:rPr dirty="0" sz="3200" spc="-869" b="1">
                <a:latin typeface="Arial"/>
                <a:cs typeface="Arial"/>
              </a:rPr>
              <a:t>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60" b="1">
                <a:latin typeface="Arial"/>
                <a:cs typeface="Arial"/>
              </a:rPr>
              <a:t>University </a:t>
            </a:r>
            <a:r>
              <a:rPr dirty="0" sz="3200" spc="110" b="1">
                <a:latin typeface="Arial"/>
                <a:cs typeface="Arial"/>
              </a:rPr>
              <a:t>of </a:t>
            </a:r>
            <a:r>
              <a:rPr dirty="0" sz="3200" spc="10" b="1">
                <a:latin typeface="Arial"/>
                <a:cs typeface="Arial"/>
              </a:rPr>
              <a:t>Arizona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40" b="1">
                <a:latin typeface="Arial"/>
                <a:cs typeface="Arial"/>
              </a:rPr>
              <a:t> </a:t>
            </a:r>
            <a:r>
              <a:rPr dirty="0" sz="3200" spc="85" b="1">
                <a:latin typeface="Arial"/>
                <a:cs typeface="Arial"/>
              </a:rPr>
              <a:t>certiflcate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10" b="1">
                <a:latin typeface="Arial"/>
                <a:cs typeface="Arial"/>
              </a:rPr>
              <a:t>of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language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proflciency </a:t>
            </a:r>
            <a:r>
              <a:rPr dirty="0" sz="3200" spc="-869" b="1">
                <a:latin typeface="Arial"/>
                <a:cs typeface="Arial"/>
              </a:rPr>
              <a:t> </a:t>
            </a:r>
            <a:r>
              <a:rPr dirty="0" sz="3200" spc="100" b="1">
                <a:latin typeface="Arial"/>
                <a:cs typeface="Arial"/>
              </a:rPr>
              <a:t>from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60" b="1">
                <a:latin typeface="Arial"/>
                <a:cs typeface="Arial"/>
              </a:rPr>
              <a:t>University </a:t>
            </a:r>
            <a:r>
              <a:rPr dirty="0" sz="3200" spc="110" b="1">
                <a:latin typeface="Arial"/>
                <a:cs typeface="Arial"/>
              </a:rPr>
              <a:t>of </a:t>
            </a:r>
            <a:r>
              <a:rPr dirty="0" sz="3200" spc="40" b="1">
                <a:latin typeface="Arial"/>
                <a:cs typeface="Arial"/>
              </a:rPr>
              <a:t>Sevilla, </a:t>
            </a:r>
            <a:r>
              <a:rPr dirty="0" sz="3200" spc="45" b="1">
                <a:latin typeface="Arial"/>
                <a:cs typeface="Arial"/>
              </a:rPr>
              <a:t> </a:t>
            </a:r>
            <a:r>
              <a:rPr dirty="0" sz="3200" spc="5" b="1">
                <a:latin typeface="Arial"/>
                <a:cs typeface="Arial"/>
              </a:rPr>
              <a:t>Spain.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6925" y="428625"/>
            <a:ext cx="3428999" cy="45719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4878692"/>
            <a:ext cx="6807200" cy="513080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50"/>
              </a:spcBef>
            </a:pPr>
            <a:r>
              <a:rPr dirty="0" sz="3200" spc="-85" b="1">
                <a:latin typeface="Arial"/>
                <a:cs typeface="Arial"/>
              </a:rPr>
              <a:t>A </a:t>
            </a:r>
            <a:r>
              <a:rPr dirty="0" sz="3200" spc="45" b="1">
                <a:latin typeface="Arial"/>
                <a:cs typeface="Arial"/>
              </a:rPr>
              <a:t>Keynote </a:t>
            </a:r>
            <a:r>
              <a:rPr dirty="0" sz="3200" spc="20" b="1">
                <a:latin typeface="Arial"/>
                <a:cs typeface="Arial"/>
              </a:rPr>
              <a:t>speaker </a:t>
            </a:r>
            <a:r>
              <a:rPr dirty="0" sz="3200" spc="100" b="1">
                <a:latin typeface="Arial"/>
                <a:cs typeface="Arial"/>
              </a:rPr>
              <a:t>for </a:t>
            </a:r>
            <a:r>
              <a:rPr dirty="0" sz="3200" spc="105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Philadelphia's </a:t>
            </a:r>
            <a:r>
              <a:rPr dirty="0" sz="3200" spc="35" b="1">
                <a:latin typeface="Arial"/>
                <a:cs typeface="Arial"/>
              </a:rPr>
              <a:t>Abington </a:t>
            </a:r>
            <a:r>
              <a:rPr dirty="0" sz="3200" spc="30" b="1">
                <a:latin typeface="Arial"/>
                <a:cs typeface="Arial"/>
              </a:rPr>
              <a:t>High </a:t>
            </a:r>
            <a:r>
              <a:rPr dirty="0" sz="3200" spc="35" b="1">
                <a:latin typeface="Arial"/>
                <a:cs typeface="Arial"/>
              </a:rPr>
              <a:t> </a:t>
            </a:r>
            <a:r>
              <a:rPr dirty="0" sz="3200" spc="10" b="1">
                <a:latin typeface="Arial"/>
                <a:cs typeface="Arial"/>
              </a:rPr>
              <a:t>School </a:t>
            </a:r>
            <a:r>
              <a:rPr dirty="0" sz="3200" spc="195" b="1">
                <a:latin typeface="Arial"/>
                <a:cs typeface="Arial"/>
              </a:rPr>
              <a:t>68th </a:t>
            </a:r>
            <a:r>
              <a:rPr dirty="0" sz="3200" spc="90" b="1">
                <a:latin typeface="Arial"/>
                <a:cs typeface="Arial"/>
              </a:rPr>
              <a:t>National </a:t>
            </a:r>
            <a:r>
              <a:rPr dirty="0" sz="3200" spc="40" b="1">
                <a:latin typeface="Arial"/>
                <a:cs typeface="Arial"/>
              </a:rPr>
              <a:t>Honors </a:t>
            </a:r>
            <a:r>
              <a:rPr dirty="0" sz="3200" spc="45" b="1">
                <a:latin typeface="Arial"/>
                <a:cs typeface="Arial"/>
              </a:rPr>
              <a:t> Society </a:t>
            </a:r>
            <a:r>
              <a:rPr dirty="0" sz="3200" spc="70" b="1">
                <a:latin typeface="Arial"/>
                <a:cs typeface="Arial"/>
              </a:rPr>
              <a:t>induction </a:t>
            </a:r>
            <a:r>
              <a:rPr dirty="0" sz="3200" spc="25" b="1">
                <a:latin typeface="Arial"/>
                <a:cs typeface="Arial"/>
              </a:rPr>
              <a:t>ceremony. </a:t>
            </a:r>
            <a:r>
              <a:rPr dirty="0" sz="3200" spc="105" b="1">
                <a:latin typeface="Arial"/>
                <a:cs typeface="Arial"/>
              </a:rPr>
              <a:t>In </a:t>
            </a:r>
            <a:r>
              <a:rPr dirty="0" sz="3200" spc="110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addition, </a:t>
            </a:r>
            <a:r>
              <a:rPr dirty="0" sz="3200" spc="100" b="1">
                <a:latin typeface="Arial"/>
                <a:cs typeface="Arial"/>
              </a:rPr>
              <a:t>entered </a:t>
            </a:r>
            <a:r>
              <a:rPr dirty="0" sz="3200" spc="95" b="1">
                <a:latin typeface="Arial"/>
                <a:cs typeface="Arial"/>
              </a:rPr>
              <a:t>into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130" b="1">
                <a:latin typeface="Arial"/>
                <a:cs typeface="Arial"/>
              </a:rPr>
              <a:t>2023 </a:t>
            </a:r>
            <a:r>
              <a:rPr dirty="0" sz="3200" spc="135" b="1">
                <a:latin typeface="Arial"/>
                <a:cs typeface="Arial"/>
              </a:rPr>
              <a:t> </a:t>
            </a:r>
            <a:r>
              <a:rPr dirty="0" sz="3200" spc="105" b="1">
                <a:latin typeface="Arial"/>
                <a:cs typeface="Arial"/>
              </a:rPr>
              <a:t>Hall </a:t>
            </a:r>
            <a:r>
              <a:rPr dirty="0" sz="3200" spc="110" b="1">
                <a:latin typeface="Arial"/>
                <a:cs typeface="Arial"/>
              </a:rPr>
              <a:t>of </a:t>
            </a:r>
            <a:r>
              <a:rPr dirty="0" sz="3200" spc="10" b="1">
                <a:latin typeface="Arial"/>
                <a:cs typeface="Arial"/>
              </a:rPr>
              <a:t>Fame </a:t>
            </a:r>
            <a:r>
              <a:rPr dirty="0" sz="3200" spc="100" b="1">
                <a:latin typeface="Arial"/>
                <a:cs typeface="Arial"/>
              </a:rPr>
              <a:t>for </a:t>
            </a:r>
            <a:r>
              <a:rPr dirty="0" sz="3200" spc="-60" b="1">
                <a:latin typeface="Arial"/>
                <a:cs typeface="Arial"/>
              </a:rPr>
              <a:t>Business </a:t>
            </a:r>
            <a:r>
              <a:rPr dirty="0" sz="3200" spc="10" b="1">
                <a:latin typeface="Arial"/>
                <a:cs typeface="Arial"/>
              </a:rPr>
              <a:t>along </a:t>
            </a:r>
            <a:r>
              <a:rPr dirty="0" sz="3200" spc="15" b="1">
                <a:latin typeface="Arial"/>
                <a:cs typeface="Arial"/>
              </a:rPr>
              <a:t> </a:t>
            </a:r>
            <a:r>
              <a:rPr dirty="0" sz="3200" spc="5" b="1">
                <a:latin typeface="Arial"/>
                <a:cs typeface="Arial"/>
              </a:rPr>
              <a:t>side </a:t>
            </a:r>
            <a:r>
              <a:rPr dirty="0" sz="3200" spc="110" b="1">
                <a:latin typeface="Arial"/>
                <a:cs typeface="Arial"/>
              </a:rPr>
              <a:t>other </a:t>
            </a:r>
            <a:r>
              <a:rPr dirty="0" sz="3200" spc="30" b="1">
                <a:latin typeface="Arial"/>
                <a:cs typeface="Arial"/>
              </a:rPr>
              <a:t>famous </a:t>
            </a:r>
            <a:r>
              <a:rPr dirty="0" sz="3200" spc="50" b="1">
                <a:latin typeface="Arial"/>
                <a:cs typeface="Arial"/>
              </a:rPr>
              <a:t>alumni. </a:t>
            </a:r>
            <a:r>
              <a:rPr dirty="0" sz="3200" spc="-25" b="1">
                <a:latin typeface="Arial"/>
                <a:cs typeface="Arial"/>
              </a:rPr>
              <a:t>Paying 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spc="150" b="1">
                <a:latin typeface="Arial"/>
                <a:cs typeface="Arial"/>
              </a:rPr>
              <a:t>it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forward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45" b="1">
                <a:latin typeface="Arial"/>
                <a:cs typeface="Arial"/>
              </a:rPr>
              <a:t>to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Abington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Senior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High </a:t>
            </a:r>
            <a:r>
              <a:rPr dirty="0" sz="3200" spc="-869" b="1">
                <a:latin typeface="Arial"/>
                <a:cs typeface="Arial"/>
              </a:rPr>
              <a:t> </a:t>
            </a:r>
            <a:r>
              <a:rPr dirty="0" sz="3200" spc="10" b="1">
                <a:latin typeface="Arial"/>
                <a:cs typeface="Arial"/>
              </a:rPr>
              <a:t>School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80" b="1">
                <a:latin typeface="Arial"/>
                <a:cs typeface="Arial"/>
              </a:rPr>
              <a:t>is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very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14" b="1">
                <a:latin typeface="Arial"/>
                <a:cs typeface="Arial"/>
              </a:rPr>
              <a:t>important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spc="145" b="1">
                <a:latin typeface="Arial"/>
                <a:cs typeface="Arial"/>
              </a:rPr>
              <a:t>to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5" b="1">
                <a:latin typeface="Arial"/>
                <a:cs typeface="Arial"/>
              </a:rPr>
              <a:t>Mr.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230" y="852239"/>
            <a:ext cx="6555552" cy="302582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25"/>
              </a:spcBef>
            </a:pPr>
            <a:r>
              <a:rPr dirty="0" spc="-85"/>
              <a:t>B</a:t>
            </a:r>
            <a:r>
              <a:rPr dirty="0" spc="95"/>
              <a:t>l</a:t>
            </a:r>
            <a:r>
              <a:rPr dirty="0" spc="30"/>
              <a:t>a</a:t>
            </a:r>
            <a:r>
              <a:rPr dirty="0" spc="55"/>
              <a:t>n</a:t>
            </a:r>
            <a:r>
              <a:rPr dirty="0" spc="25"/>
              <a:t>k</a:t>
            </a:r>
            <a:r>
              <a:rPr dirty="0" spc="-10"/>
              <a:t>.</a:t>
            </a:r>
            <a:r>
              <a:rPr dirty="0" spc="-135"/>
              <a:t> </a:t>
            </a:r>
            <a:r>
              <a:rPr dirty="0" spc="-90"/>
              <a:t>A</a:t>
            </a:r>
            <a:r>
              <a:rPr dirty="0" spc="-195"/>
              <a:t>s</a:t>
            </a:r>
            <a:r>
              <a:rPr dirty="0" spc="-135"/>
              <a:t> </a:t>
            </a:r>
            <a:r>
              <a:rPr dirty="0" spc="-200"/>
              <a:t>s</a:t>
            </a:r>
            <a:r>
              <a:rPr dirty="0" spc="30"/>
              <a:t>u</a:t>
            </a:r>
            <a:r>
              <a:rPr dirty="0" spc="-10"/>
              <a:t>c</a:t>
            </a:r>
            <a:r>
              <a:rPr dirty="0" spc="55"/>
              <a:t>h</a:t>
            </a:r>
            <a:r>
              <a:rPr dirty="0"/>
              <a:t>,</a:t>
            </a:r>
            <a:r>
              <a:rPr dirty="0" spc="-135"/>
              <a:t> </a:t>
            </a:r>
            <a:r>
              <a:rPr dirty="0" spc="55"/>
              <a:t>h</a:t>
            </a:r>
            <a:r>
              <a:rPr dirty="0" spc="90"/>
              <a:t>e</a:t>
            </a:r>
            <a:r>
              <a:rPr dirty="0" spc="-135"/>
              <a:t> </a:t>
            </a:r>
            <a:r>
              <a:rPr dirty="0" spc="85"/>
              <a:t>e</a:t>
            </a:r>
            <a:r>
              <a:rPr dirty="0" spc="55"/>
              <a:t>n</a:t>
            </a:r>
            <a:r>
              <a:rPr dirty="0" spc="105"/>
              <a:t>d</a:t>
            </a:r>
            <a:r>
              <a:rPr dirty="0" spc="30"/>
              <a:t>o</a:t>
            </a:r>
            <a:r>
              <a:rPr dirty="0" spc="35"/>
              <a:t>w</a:t>
            </a:r>
            <a:r>
              <a:rPr dirty="0" spc="-195"/>
              <a:t>s</a:t>
            </a:r>
            <a:r>
              <a:rPr dirty="0" spc="-135"/>
              <a:t> </a:t>
            </a:r>
            <a:r>
              <a:rPr dirty="0" spc="25"/>
              <a:t>a  </a:t>
            </a:r>
            <a:r>
              <a:rPr dirty="0" spc="10"/>
              <a:t>scholarship</a:t>
            </a:r>
            <a:r>
              <a:rPr dirty="0" spc="-140"/>
              <a:t> </a:t>
            </a:r>
            <a:r>
              <a:rPr dirty="0" spc="40"/>
              <a:t>each</a:t>
            </a:r>
            <a:r>
              <a:rPr dirty="0" spc="-140"/>
              <a:t> </a:t>
            </a:r>
            <a:r>
              <a:rPr dirty="0" spc="65"/>
              <a:t>year</a:t>
            </a:r>
            <a:r>
              <a:rPr dirty="0" spc="-140"/>
              <a:t> </a:t>
            </a:r>
            <a:r>
              <a:rPr dirty="0" spc="100"/>
              <a:t>for</a:t>
            </a:r>
            <a:r>
              <a:rPr dirty="0" spc="-140"/>
              <a:t> </a:t>
            </a:r>
            <a:r>
              <a:rPr dirty="0" spc="50"/>
              <a:t>students </a:t>
            </a:r>
            <a:r>
              <a:rPr dirty="0" spc="-875"/>
              <a:t> </a:t>
            </a:r>
            <a:r>
              <a:rPr dirty="0" spc="150"/>
              <a:t>that </a:t>
            </a:r>
            <a:r>
              <a:rPr dirty="0" spc="70"/>
              <a:t>plan </a:t>
            </a:r>
            <a:r>
              <a:rPr dirty="0" spc="50"/>
              <a:t>on </a:t>
            </a:r>
            <a:r>
              <a:rPr dirty="0" spc="30"/>
              <a:t>majoring </a:t>
            </a:r>
            <a:r>
              <a:rPr dirty="0" spc="45"/>
              <a:t>in </a:t>
            </a:r>
            <a:r>
              <a:rPr dirty="0" spc="35"/>
              <a:t>a </a:t>
            </a:r>
            <a:r>
              <a:rPr dirty="0" spc="70"/>
              <a:t>world </a:t>
            </a:r>
            <a:r>
              <a:rPr dirty="0" spc="75"/>
              <a:t> </a:t>
            </a:r>
            <a:r>
              <a:rPr dirty="0" spc="-5"/>
              <a:t>language</a:t>
            </a:r>
            <a:r>
              <a:rPr dirty="0" spc="-140"/>
              <a:t> </a:t>
            </a:r>
            <a:r>
              <a:rPr dirty="0" spc="140"/>
              <a:t>at</a:t>
            </a:r>
            <a:r>
              <a:rPr dirty="0" spc="-135"/>
              <a:t> </a:t>
            </a:r>
            <a:r>
              <a:rPr dirty="0" spc="140"/>
              <a:t>the</a:t>
            </a:r>
            <a:r>
              <a:rPr dirty="0" spc="-135"/>
              <a:t> </a:t>
            </a:r>
            <a:r>
              <a:rPr dirty="0" spc="50"/>
              <a:t>university</a:t>
            </a:r>
            <a:r>
              <a:rPr dirty="0" spc="-135"/>
              <a:t> </a:t>
            </a:r>
            <a:r>
              <a:rPr dirty="0" spc="80"/>
              <a:t>level.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724" y="7326617"/>
            <a:ext cx="6804659" cy="286385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40"/>
              </a:spcBef>
            </a:pPr>
            <a:r>
              <a:rPr dirty="0" sz="3200" spc="15" b="1">
                <a:latin typeface="Arial"/>
                <a:cs typeface="Arial"/>
              </a:rPr>
              <a:t>Costa </a:t>
            </a:r>
            <a:r>
              <a:rPr dirty="0" sz="3200" spc="-80" b="1">
                <a:latin typeface="Arial"/>
                <a:cs typeface="Arial"/>
              </a:rPr>
              <a:t>Rica’s </a:t>
            </a:r>
            <a:r>
              <a:rPr dirty="0" sz="3200" spc="35" b="1">
                <a:latin typeface="Arial"/>
                <a:cs typeface="Arial"/>
              </a:rPr>
              <a:t>Call </a:t>
            </a:r>
            <a:r>
              <a:rPr dirty="0" sz="3200" spc="80" b="1">
                <a:latin typeface="Arial"/>
                <a:cs typeface="Arial"/>
              </a:rPr>
              <a:t>Center </a:t>
            </a:r>
            <a:r>
              <a:rPr dirty="0" sz="3200" spc="-30" b="1">
                <a:latin typeface="Arial"/>
                <a:cs typeface="Arial"/>
              </a:rPr>
              <a:t>(CCC) </a:t>
            </a:r>
            <a:r>
              <a:rPr dirty="0" sz="3200" spc="-80" b="1">
                <a:latin typeface="Arial"/>
                <a:cs typeface="Arial"/>
              </a:rPr>
              <a:t>is </a:t>
            </a:r>
            <a:r>
              <a:rPr dirty="0" sz="3200" spc="35" b="1">
                <a:latin typeface="Arial"/>
                <a:cs typeface="Arial"/>
              </a:rPr>
              <a:t>a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85" b="1">
                <a:latin typeface="Arial"/>
                <a:cs typeface="Arial"/>
              </a:rPr>
              <a:t>state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110" b="1">
                <a:latin typeface="Arial"/>
                <a:cs typeface="Arial"/>
              </a:rPr>
              <a:t>of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140" b="1">
                <a:latin typeface="Arial"/>
                <a:cs typeface="Arial"/>
              </a:rPr>
              <a:t>the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140" b="1">
                <a:latin typeface="Arial"/>
                <a:cs typeface="Arial"/>
              </a:rPr>
              <a:t>art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-45" b="1">
                <a:latin typeface="Arial"/>
                <a:cs typeface="Arial"/>
              </a:rPr>
              <a:t>BPO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telemarketing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outsource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company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located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in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-869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capital </a:t>
            </a:r>
            <a:r>
              <a:rPr dirty="0" sz="3200" spc="90" b="1">
                <a:latin typeface="Arial"/>
                <a:cs typeface="Arial"/>
              </a:rPr>
              <a:t>city </a:t>
            </a:r>
            <a:r>
              <a:rPr dirty="0" sz="3200" spc="110" b="1">
                <a:latin typeface="Arial"/>
                <a:cs typeface="Arial"/>
              </a:rPr>
              <a:t>of </a:t>
            </a:r>
            <a:r>
              <a:rPr dirty="0" sz="3200" spc="-30" b="1">
                <a:latin typeface="Arial"/>
                <a:cs typeface="Arial"/>
              </a:rPr>
              <a:t>San </a:t>
            </a:r>
            <a:r>
              <a:rPr dirty="0" sz="3200" spc="-15" b="1">
                <a:latin typeface="Arial"/>
                <a:cs typeface="Arial"/>
              </a:rPr>
              <a:t>Jose, </a:t>
            </a:r>
            <a:r>
              <a:rPr dirty="0" sz="3200" spc="15" b="1">
                <a:latin typeface="Arial"/>
                <a:cs typeface="Arial"/>
              </a:rPr>
              <a:t>Costa </a:t>
            </a:r>
            <a:r>
              <a:rPr dirty="0" sz="3200" spc="2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Rica.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Our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main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5" b="1">
                <a:latin typeface="Arial"/>
                <a:cs typeface="Arial"/>
              </a:rPr>
              <a:t>focus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-35" b="1">
                <a:latin typeface="Arial"/>
                <a:cs typeface="Arial"/>
              </a:rPr>
              <a:t>has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been,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6925" y="2781300"/>
            <a:ext cx="3428999" cy="351093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278117"/>
            <a:ext cx="6550659" cy="62833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20"/>
              </a:spcBef>
            </a:pP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60" b="1">
                <a:latin typeface="Arial"/>
                <a:cs typeface="Arial"/>
              </a:rPr>
              <a:t>will </a:t>
            </a:r>
            <a:r>
              <a:rPr dirty="0" sz="3200" b="1">
                <a:latin typeface="Arial"/>
                <a:cs typeface="Arial"/>
              </a:rPr>
              <a:t>always </a:t>
            </a:r>
            <a:r>
              <a:rPr dirty="0" sz="3200" spc="95" b="1">
                <a:latin typeface="Arial"/>
                <a:cs typeface="Arial"/>
              </a:rPr>
              <a:t>be </a:t>
            </a:r>
            <a:r>
              <a:rPr dirty="0" sz="3200" spc="145" b="1">
                <a:latin typeface="Arial"/>
                <a:cs typeface="Arial"/>
              </a:rPr>
              <a:t>to </a:t>
            </a:r>
            <a:r>
              <a:rPr dirty="0" sz="3200" spc="45" b="1">
                <a:latin typeface="Arial"/>
                <a:cs typeface="Arial"/>
              </a:rPr>
              <a:t>personally </a:t>
            </a:r>
            <a:r>
              <a:rPr dirty="0" sz="3200" spc="50" b="1">
                <a:latin typeface="Arial"/>
                <a:cs typeface="Arial"/>
              </a:rPr>
              <a:t> </a:t>
            </a:r>
            <a:r>
              <a:rPr dirty="0" sz="3200" spc="90" b="1">
                <a:latin typeface="Arial"/>
                <a:cs typeface="Arial"/>
              </a:rPr>
              <a:t>train </a:t>
            </a:r>
            <a:r>
              <a:rPr dirty="0" sz="3200" spc="40" b="1">
                <a:latin typeface="Arial"/>
                <a:cs typeface="Arial"/>
              </a:rPr>
              <a:t>each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80" b="1">
                <a:latin typeface="Arial"/>
                <a:cs typeface="Arial"/>
              </a:rPr>
              <a:t>every </a:t>
            </a:r>
            <a:r>
              <a:rPr dirty="0" sz="3200" spc="75" b="1">
                <a:latin typeface="Arial"/>
                <a:cs typeface="Arial"/>
              </a:rPr>
              <a:t>Central </a:t>
            </a:r>
            <a:r>
              <a:rPr dirty="0" sz="3200" spc="80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America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call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95" b="1">
                <a:latin typeface="Arial"/>
                <a:cs typeface="Arial"/>
              </a:rPr>
              <a:t>center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agent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-75" b="1">
                <a:latin typeface="Arial"/>
                <a:cs typeface="Arial"/>
              </a:rPr>
              <a:t>so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150" b="1">
                <a:latin typeface="Arial"/>
                <a:cs typeface="Arial"/>
              </a:rPr>
              <a:t>that </a:t>
            </a:r>
            <a:r>
              <a:rPr dirty="0" sz="3200" spc="-869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we </a:t>
            </a:r>
            <a:r>
              <a:rPr dirty="0" sz="3200" spc="65" b="1">
                <a:latin typeface="Arial"/>
                <a:cs typeface="Arial"/>
              </a:rPr>
              <a:t>may </a:t>
            </a:r>
            <a:r>
              <a:rPr dirty="0" sz="3200" spc="90" b="1">
                <a:latin typeface="Arial"/>
                <a:cs typeface="Arial"/>
              </a:rPr>
              <a:t>offer </a:t>
            </a: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20" b="1">
                <a:latin typeface="Arial"/>
                <a:cs typeface="Arial"/>
              </a:rPr>
              <a:t>highest </a:t>
            </a:r>
            <a:r>
              <a:rPr dirty="0" sz="3200" spc="90" b="1">
                <a:latin typeface="Arial"/>
                <a:cs typeface="Arial"/>
              </a:rPr>
              <a:t>quality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110" b="1">
                <a:latin typeface="Arial"/>
                <a:cs typeface="Arial"/>
              </a:rPr>
              <a:t>of </a:t>
            </a:r>
            <a:r>
              <a:rPr dirty="0" sz="3200" spc="85" b="1">
                <a:latin typeface="Arial"/>
                <a:cs typeface="Arial"/>
              </a:rPr>
              <a:t>outbound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60" b="1">
                <a:latin typeface="Arial"/>
                <a:cs typeface="Arial"/>
              </a:rPr>
              <a:t>inbound </a:t>
            </a:r>
            <a:r>
              <a:rPr dirty="0" sz="3200" spc="65" b="1">
                <a:latin typeface="Arial"/>
                <a:cs typeface="Arial"/>
              </a:rPr>
              <a:t> </a:t>
            </a:r>
            <a:r>
              <a:rPr dirty="0" sz="3200" spc="75" b="1">
                <a:latin typeface="Arial"/>
                <a:cs typeface="Arial"/>
              </a:rPr>
              <a:t>telemarketing </a:t>
            </a:r>
            <a:r>
              <a:rPr dirty="0" sz="3200" spc="20" b="1">
                <a:latin typeface="Arial"/>
                <a:cs typeface="Arial"/>
              </a:rPr>
              <a:t>solutions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70" b="1">
                <a:latin typeface="Arial"/>
                <a:cs typeface="Arial"/>
              </a:rPr>
              <a:t> </a:t>
            </a:r>
            <a:r>
              <a:rPr dirty="0" sz="3200" spc="35" b="1">
                <a:latin typeface="Arial"/>
                <a:cs typeface="Arial"/>
              </a:rPr>
              <a:t>bilingual </a:t>
            </a:r>
            <a:r>
              <a:rPr dirty="0" sz="3200" spc="55" b="1">
                <a:latin typeface="Arial"/>
                <a:cs typeface="Arial"/>
              </a:rPr>
              <a:t>customer </a:t>
            </a:r>
            <a:r>
              <a:rPr dirty="0" sz="3200" spc="25" b="1">
                <a:latin typeface="Arial"/>
                <a:cs typeface="Arial"/>
              </a:rPr>
              <a:t>service </a:t>
            </a:r>
            <a:r>
              <a:rPr dirty="0" sz="3200" spc="145" b="1">
                <a:latin typeface="Arial"/>
                <a:cs typeface="Arial"/>
              </a:rPr>
              <a:t>to </a:t>
            </a:r>
            <a:r>
              <a:rPr dirty="0" sz="3200" spc="150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small </a:t>
            </a:r>
            <a:r>
              <a:rPr dirty="0" sz="3200" spc="65" b="1">
                <a:latin typeface="Arial"/>
                <a:cs typeface="Arial"/>
              </a:rPr>
              <a:t>and </a:t>
            </a:r>
            <a:r>
              <a:rPr dirty="0" sz="3200" spc="85" b="1">
                <a:latin typeface="Arial"/>
                <a:cs typeface="Arial"/>
              </a:rPr>
              <a:t>medium </a:t>
            </a:r>
            <a:r>
              <a:rPr dirty="0" sz="3200" spc="-10" b="1">
                <a:latin typeface="Arial"/>
                <a:cs typeface="Arial"/>
              </a:rPr>
              <a:t>sized </a:t>
            </a:r>
            <a:r>
              <a:rPr dirty="0" sz="3200" spc="-5" b="1">
                <a:latin typeface="Arial"/>
                <a:cs typeface="Arial"/>
              </a:rPr>
              <a:t> </a:t>
            </a:r>
            <a:r>
              <a:rPr dirty="0" sz="3200" spc="85" b="1">
                <a:latin typeface="Arial"/>
                <a:cs typeface="Arial"/>
              </a:rPr>
              <a:t>international </a:t>
            </a:r>
            <a:r>
              <a:rPr dirty="0" sz="3200" spc="25" b="1">
                <a:latin typeface="Arial"/>
                <a:cs typeface="Arial"/>
              </a:rPr>
              <a:t>companies, </a:t>
            </a:r>
            <a:r>
              <a:rPr dirty="0" sz="3200" spc="30" b="1">
                <a:latin typeface="Arial"/>
                <a:cs typeface="Arial"/>
              </a:rPr>
              <a:t> </a:t>
            </a:r>
            <a:r>
              <a:rPr dirty="0" sz="3200" spc="65" b="1">
                <a:latin typeface="Arial"/>
                <a:cs typeface="Arial"/>
              </a:rPr>
              <a:t>entrepreneurs </a:t>
            </a:r>
            <a:r>
              <a:rPr dirty="0" sz="3200" spc="-80" b="1">
                <a:latin typeface="Arial"/>
                <a:cs typeface="Arial"/>
              </a:rPr>
              <a:t>as </a:t>
            </a:r>
            <a:r>
              <a:rPr dirty="0" sz="3200" spc="75" b="1">
                <a:latin typeface="Arial"/>
                <a:cs typeface="Arial"/>
              </a:rPr>
              <a:t>well </a:t>
            </a:r>
            <a:r>
              <a:rPr dirty="0" sz="3200" spc="-80" b="1">
                <a:latin typeface="Arial"/>
                <a:cs typeface="Arial"/>
              </a:rPr>
              <a:t>as </a:t>
            </a:r>
            <a:r>
              <a:rPr dirty="0" sz="3200" spc="110" b="1">
                <a:latin typeface="Arial"/>
                <a:cs typeface="Arial"/>
              </a:rPr>
              <a:t>fortune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345" b="1">
                <a:latin typeface="Arial"/>
                <a:cs typeface="Arial"/>
              </a:rPr>
              <a:t>500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companies.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24" y="5564491"/>
            <a:ext cx="6814820" cy="4321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100"/>
              </a:spcBef>
            </a:pPr>
            <a:r>
              <a:rPr dirty="0" sz="3200" spc="50" b="1">
                <a:latin typeface="Arial"/>
                <a:cs typeface="Arial"/>
              </a:rPr>
              <a:t>https://costaricascallcenter.com/e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85" b="1">
                <a:latin typeface="Arial"/>
                <a:cs typeface="Arial"/>
              </a:rPr>
              <a:t>n/outbound-bpo-campaigns/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000">
              <a:latin typeface="Arial"/>
              <a:cs typeface="Arial"/>
            </a:endParaRPr>
          </a:p>
          <a:p>
            <a:pPr marL="12700" marR="425450">
              <a:lnSpc>
                <a:spcPct val="116500"/>
              </a:lnSpc>
            </a:pPr>
            <a:r>
              <a:rPr dirty="0" sz="3200" spc="140" b="1">
                <a:latin typeface="Arial"/>
                <a:cs typeface="Arial"/>
              </a:rPr>
              <a:t>the </a:t>
            </a:r>
            <a:r>
              <a:rPr dirty="0" sz="3200" spc="55" b="1">
                <a:latin typeface="Arial"/>
                <a:cs typeface="Arial"/>
              </a:rPr>
              <a:t>nightly </a:t>
            </a:r>
            <a:r>
              <a:rPr dirty="0" sz="3200" spc="100" b="1">
                <a:latin typeface="Arial"/>
                <a:cs typeface="Arial"/>
              </a:rPr>
              <a:t>rant, </a:t>
            </a:r>
            <a:r>
              <a:rPr dirty="0" sz="3200" spc="15" b="1">
                <a:latin typeface="Arial"/>
                <a:cs typeface="Arial"/>
              </a:rPr>
              <a:t>Richard </a:t>
            </a:r>
            <a:r>
              <a:rPr dirty="0" sz="3200" spc="20" b="1">
                <a:latin typeface="Arial"/>
                <a:cs typeface="Arial"/>
              </a:rPr>
              <a:t> </a:t>
            </a:r>
            <a:r>
              <a:rPr dirty="0" sz="3200" spc="5" b="1">
                <a:latin typeface="Arial"/>
                <a:cs typeface="Arial"/>
              </a:rPr>
              <a:t>Blank,Costa </a:t>
            </a:r>
            <a:r>
              <a:rPr dirty="0" sz="3200" spc="-55" b="1">
                <a:latin typeface="Arial"/>
                <a:cs typeface="Arial"/>
              </a:rPr>
              <a:t>Rica's </a:t>
            </a:r>
            <a:r>
              <a:rPr dirty="0" sz="3200" spc="35" b="1">
                <a:latin typeface="Arial"/>
                <a:cs typeface="Arial"/>
              </a:rPr>
              <a:t>Call </a:t>
            </a:r>
            <a:r>
              <a:rPr dirty="0" sz="3200" spc="25" b="1">
                <a:latin typeface="Arial"/>
                <a:cs typeface="Arial"/>
              </a:rPr>
              <a:t>Center, </a:t>
            </a:r>
            <a:r>
              <a:rPr dirty="0" sz="3200" spc="30" b="1">
                <a:latin typeface="Arial"/>
                <a:cs typeface="Arial"/>
              </a:rPr>
              <a:t> </a:t>
            </a:r>
            <a:r>
              <a:rPr dirty="0" sz="3200" spc="10" b="1">
                <a:latin typeface="Arial"/>
                <a:cs typeface="Arial"/>
              </a:rPr>
              <a:t>Outsourcing, </a:t>
            </a:r>
            <a:r>
              <a:rPr dirty="0" sz="3200" spc="35" b="1">
                <a:latin typeface="Arial"/>
                <a:cs typeface="Arial"/>
              </a:rPr>
              <a:t>Telemarketing Call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Centre,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-70" b="1">
                <a:latin typeface="Arial"/>
                <a:cs typeface="Arial"/>
              </a:rPr>
              <a:t>BPO,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Nearshore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80" b="1">
                <a:latin typeface="Arial"/>
                <a:cs typeface="Arial"/>
              </a:rPr>
              <a:t>Contact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5" y="428625"/>
            <a:ext cx="6857999" cy="434339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14"/>
              </a:spcBef>
            </a:pPr>
            <a:r>
              <a:rPr dirty="0" spc="25"/>
              <a:t>Center, </a:t>
            </a:r>
            <a:r>
              <a:rPr dirty="0" spc="-30"/>
              <a:t>Sales, </a:t>
            </a:r>
            <a:r>
              <a:rPr dirty="0" spc="35"/>
              <a:t>Entrepreneur, </a:t>
            </a:r>
            <a:r>
              <a:rPr dirty="0" spc="-55"/>
              <a:t>B2B, </a:t>
            </a:r>
            <a:r>
              <a:rPr dirty="0" spc="-50"/>
              <a:t> </a:t>
            </a:r>
            <a:r>
              <a:rPr dirty="0" spc="-55"/>
              <a:t>Business, </a:t>
            </a:r>
            <a:r>
              <a:rPr dirty="0" spc="20"/>
              <a:t>Podcast, </a:t>
            </a:r>
            <a:r>
              <a:rPr dirty="0" spc="25"/>
              <a:t> </a:t>
            </a:r>
            <a:r>
              <a:rPr dirty="0" spc="30"/>
              <a:t>Gamiflcation,Leadership, </a:t>
            </a:r>
            <a:r>
              <a:rPr dirty="0" spc="35"/>
              <a:t> </a:t>
            </a:r>
            <a:r>
              <a:rPr dirty="0" spc="60"/>
              <a:t>Marketing,</a:t>
            </a:r>
            <a:r>
              <a:rPr dirty="0" spc="-145"/>
              <a:t> </a:t>
            </a:r>
            <a:r>
              <a:rPr dirty="0" spc="-50"/>
              <a:t>CX,</a:t>
            </a:r>
            <a:r>
              <a:rPr dirty="0" spc="-140"/>
              <a:t> </a:t>
            </a:r>
            <a:r>
              <a:rPr dirty="0" spc="25"/>
              <a:t>Guest,</a:t>
            </a:r>
            <a:r>
              <a:rPr dirty="0" spc="-140"/>
              <a:t> </a:t>
            </a:r>
            <a:r>
              <a:rPr dirty="0" spc="45"/>
              <a:t>Money,</a:t>
            </a:r>
            <a:r>
              <a:rPr dirty="0" spc="-145"/>
              <a:t> </a:t>
            </a:r>
            <a:r>
              <a:rPr dirty="0" spc="-55"/>
              <a:t>B2C </a:t>
            </a:r>
            <a:r>
              <a:rPr dirty="0" spc="-869"/>
              <a:t> </a:t>
            </a:r>
            <a:r>
              <a:rPr dirty="0" spc="60"/>
              <a:t>education,</a:t>
            </a:r>
            <a:r>
              <a:rPr dirty="0" spc="-140"/>
              <a:t> </a:t>
            </a:r>
            <a:r>
              <a:rPr dirty="0" spc="-45"/>
              <a:t>BPO</a:t>
            </a:r>
            <a:r>
              <a:rPr dirty="0" spc="-135"/>
              <a:t> </a:t>
            </a:r>
            <a:r>
              <a:rPr dirty="0" spc="40"/>
              <a:t>trainer,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724" y="3992867"/>
            <a:ext cx="6759575" cy="51498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14"/>
              </a:spcBef>
            </a:pPr>
            <a:r>
              <a:rPr dirty="0" sz="3200" spc="105" b="1">
                <a:latin typeface="Arial"/>
                <a:cs typeface="Arial"/>
              </a:rPr>
              <a:t>#thenightlyrant </a:t>
            </a:r>
            <a:r>
              <a:rPr dirty="0" sz="3200" spc="35" b="1">
                <a:latin typeface="Arial"/>
                <a:cs typeface="Arial"/>
              </a:rPr>
              <a:t>#RichardBlank </a:t>
            </a:r>
            <a:r>
              <a:rPr dirty="0" sz="3200" spc="40" b="1">
                <a:latin typeface="Arial"/>
                <a:cs typeface="Arial"/>
              </a:rPr>
              <a:t> </a:t>
            </a:r>
            <a:r>
              <a:rPr dirty="0" sz="3200" spc="25" b="1">
                <a:latin typeface="Arial"/>
                <a:cs typeface="Arial"/>
              </a:rPr>
              <a:t>#CostaRica </a:t>
            </a:r>
            <a:r>
              <a:rPr dirty="0" sz="3200" spc="90" b="1">
                <a:latin typeface="Arial"/>
                <a:cs typeface="Arial"/>
              </a:rPr>
              <a:t>#CallCenter </a:t>
            </a:r>
            <a:r>
              <a:rPr dirty="0" sz="3200" spc="95" b="1">
                <a:latin typeface="Arial"/>
                <a:cs typeface="Arial"/>
              </a:rPr>
              <a:t> </a:t>
            </a:r>
            <a:r>
              <a:rPr dirty="0" sz="3200" spc="40" b="1">
                <a:latin typeface="Arial"/>
                <a:cs typeface="Arial"/>
              </a:rPr>
              <a:t>#Outsourcing </a:t>
            </a:r>
            <a:r>
              <a:rPr dirty="0" sz="3200" spc="55" b="1">
                <a:latin typeface="Arial"/>
                <a:cs typeface="Arial"/>
              </a:rPr>
              <a:t>#Telemarketing </a:t>
            </a:r>
            <a:r>
              <a:rPr dirty="0" sz="3200" spc="60" b="1">
                <a:latin typeface="Arial"/>
                <a:cs typeface="Arial"/>
              </a:rPr>
              <a:t> </a:t>
            </a:r>
            <a:r>
              <a:rPr dirty="0" sz="3200" spc="50" b="1">
                <a:latin typeface="Arial"/>
                <a:cs typeface="Arial"/>
              </a:rPr>
              <a:t>#BPO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30" b="1">
                <a:latin typeface="Arial"/>
                <a:cs typeface="Arial"/>
              </a:rPr>
              <a:t>#Sales</a:t>
            </a:r>
            <a:r>
              <a:rPr dirty="0" sz="3200" spc="-145" b="1">
                <a:latin typeface="Arial"/>
                <a:cs typeface="Arial"/>
              </a:rPr>
              <a:t> </a:t>
            </a:r>
            <a:r>
              <a:rPr dirty="0" sz="3200" spc="85" b="1">
                <a:latin typeface="Arial"/>
                <a:cs typeface="Arial"/>
              </a:rPr>
              <a:t>#Entrepreneur</a:t>
            </a:r>
            <a:r>
              <a:rPr dirty="0" sz="3200" spc="-140" b="1">
                <a:latin typeface="Arial"/>
                <a:cs typeface="Arial"/>
              </a:rPr>
              <a:t> </a:t>
            </a:r>
            <a:r>
              <a:rPr dirty="0" sz="3200" spc="45" b="1">
                <a:latin typeface="Arial"/>
                <a:cs typeface="Arial"/>
              </a:rPr>
              <a:t>#B2B </a:t>
            </a:r>
            <a:r>
              <a:rPr dirty="0" sz="3200" spc="-869" b="1">
                <a:latin typeface="Arial"/>
                <a:cs typeface="Arial"/>
              </a:rPr>
              <a:t> </a:t>
            </a:r>
            <a:r>
              <a:rPr dirty="0" sz="3200" spc="-15" b="1">
                <a:latin typeface="Arial"/>
                <a:cs typeface="Arial"/>
              </a:rPr>
              <a:t>#Business </a:t>
            </a:r>
            <a:r>
              <a:rPr dirty="0" sz="3200" spc="55" b="1">
                <a:latin typeface="Arial"/>
                <a:cs typeface="Arial"/>
              </a:rPr>
              <a:t>#Podcast </a:t>
            </a:r>
            <a:r>
              <a:rPr dirty="0" sz="3200" spc="60" b="1">
                <a:latin typeface="Arial"/>
                <a:cs typeface="Arial"/>
              </a:rPr>
              <a:t> </a:t>
            </a:r>
            <a:r>
              <a:rPr dirty="0" sz="3200" spc="70" b="1">
                <a:latin typeface="Arial"/>
                <a:cs typeface="Arial"/>
              </a:rPr>
              <a:t>#Gamiflcation </a:t>
            </a:r>
            <a:r>
              <a:rPr dirty="0" sz="3200" spc="15" b="1">
                <a:latin typeface="Arial"/>
                <a:cs typeface="Arial"/>
              </a:rPr>
              <a:t>#CEO </a:t>
            </a:r>
            <a:r>
              <a:rPr dirty="0" sz="3200" spc="20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#learnpodcasting </a:t>
            </a:r>
            <a:r>
              <a:rPr dirty="0" sz="3200" spc="65" b="1">
                <a:latin typeface="Arial"/>
                <a:cs typeface="Arial"/>
              </a:rPr>
              <a:t> </a:t>
            </a:r>
            <a:r>
              <a:rPr dirty="0" sz="3200" spc="60" b="1">
                <a:latin typeface="Arial"/>
                <a:cs typeface="Arial"/>
              </a:rPr>
              <a:t>#podcastepisode </a:t>
            </a:r>
            <a:r>
              <a:rPr dirty="0" sz="3200" spc="55" b="1">
                <a:latin typeface="Arial"/>
                <a:cs typeface="Arial"/>
              </a:rPr>
              <a:t>#podcastguest </a:t>
            </a:r>
            <a:r>
              <a:rPr dirty="0" sz="3200" spc="60" b="1">
                <a:latin typeface="Arial"/>
                <a:cs typeface="Arial"/>
              </a:rPr>
              <a:t> </a:t>
            </a:r>
            <a:r>
              <a:rPr dirty="0" sz="3200" spc="55" b="1">
                <a:latin typeface="Arial"/>
                <a:cs typeface="Arial"/>
              </a:rPr>
              <a:t>#podcasting</a:t>
            </a:r>
            <a:r>
              <a:rPr dirty="0" sz="3200" spc="-150" b="1">
                <a:latin typeface="Arial"/>
                <a:cs typeface="Arial"/>
              </a:rPr>
              <a:t> </a:t>
            </a:r>
            <a:r>
              <a:rPr dirty="0" sz="3200" spc="85" b="1">
                <a:latin typeface="Arial"/>
                <a:cs typeface="Arial"/>
              </a:rPr>
              <a:t>#podcastinterview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100"/>
              </a:spcBef>
            </a:pPr>
            <a:r>
              <a:rPr dirty="0" spc="70"/>
              <a:t>#podcastplaylist </a:t>
            </a:r>
            <a:r>
              <a:rPr dirty="0" spc="55"/>
              <a:t>#podcasts </a:t>
            </a:r>
            <a:r>
              <a:rPr dirty="0" spc="60"/>
              <a:t> </a:t>
            </a:r>
            <a:r>
              <a:rPr dirty="0" spc="30"/>
              <a:t>#podcastskills</a:t>
            </a:r>
            <a:r>
              <a:rPr dirty="0" spc="-155"/>
              <a:t> </a:t>
            </a:r>
            <a:r>
              <a:rPr dirty="0" spc="50"/>
              <a:t>#podcastshow</a:t>
            </a:r>
          </a:p>
        </p:txBody>
      </p:sp>
      <p:sp>
        <p:nvSpPr>
          <p:cNvPr id="3" name="object 3"/>
          <p:cNvSpPr/>
          <p:nvPr/>
        </p:nvSpPr>
        <p:spPr>
          <a:xfrm>
            <a:off x="1074331" y="2819412"/>
            <a:ext cx="5603875" cy="38100"/>
          </a:xfrm>
          <a:custGeom>
            <a:avLst/>
            <a:gdLst/>
            <a:ahLst/>
            <a:cxnLst/>
            <a:rect l="l" t="t" r="r" b="b"/>
            <a:pathLst>
              <a:path w="5603875" h="38100">
                <a:moveTo>
                  <a:pt x="5603583" y="0"/>
                </a:moveTo>
                <a:lnTo>
                  <a:pt x="4283811" y="0"/>
                </a:lnTo>
                <a:lnTo>
                  <a:pt x="908024" y="0"/>
                </a:lnTo>
                <a:lnTo>
                  <a:pt x="0" y="0"/>
                </a:lnTo>
                <a:lnTo>
                  <a:pt x="0" y="38100"/>
                </a:lnTo>
                <a:lnTo>
                  <a:pt x="908024" y="38100"/>
                </a:lnTo>
                <a:lnTo>
                  <a:pt x="4283811" y="38100"/>
                </a:lnTo>
                <a:lnTo>
                  <a:pt x="5603583" y="38100"/>
                </a:lnTo>
                <a:lnTo>
                  <a:pt x="5603583" y="0"/>
                </a:lnTo>
                <a:close/>
              </a:path>
            </a:pathLst>
          </a:custGeom>
          <a:solidFill>
            <a:srgbClr val="1A61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382797" y="3390912"/>
            <a:ext cx="1511300" cy="38100"/>
          </a:xfrm>
          <a:custGeom>
            <a:avLst/>
            <a:gdLst/>
            <a:ahLst/>
            <a:cxnLst/>
            <a:rect l="l" t="t" r="r" b="b"/>
            <a:pathLst>
              <a:path w="1511300" h="38100">
                <a:moveTo>
                  <a:pt x="1510817" y="0"/>
                </a:moveTo>
                <a:lnTo>
                  <a:pt x="273545" y="0"/>
                </a:lnTo>
                <a:lnTo>
                  <a:pt x="0" y="0"/>
                </a:lnTo>
                <a:lnTo>
                  <a:pt x="0" y="38100"/>
                </a:lnTo>
                <a:lnTo>
                  <a:pt x="273545" y="38100"/>
                </a:lnTo>
                <a:lnTo>
                  <a:pt x="1510817" y="38100"/>
                </a:lnTo>
                <a:lnTo>
                  <a:pt x="1510817" y="0"/>
                </a:lnTo>
                <a:close/>
              </a:path>
            </a:pathLst>
          </a:custGeom>
          <a:solidFill>
            <a:srgbClr val="1A61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39724" y="2287892"/>
            <a:ext cx="6351270" cy="116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100"/>
              </a:spcBef>
            </a:pPr>
            <a:r>
              <a:rPr dirty="0" u="heavy" sz="3200" spc="35" b="1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"/>
                <a:cs typeface="Arial"/>
                <a:hlinkClick r:id="rId2"/>
              </a:rPr>
              <a:t>htt</a:t>
            </a:r>
            <a:r>
              <a:rPr dirty="0" sz="3200" spc="35" b="1">
                <a:solidFill>
                  <a:srgbClr val="1A61FF"/>
                </a:solidFill>
                <a:latin typeface="Arial"/>
                <a:cs typeface="Arial"/>
                <a:hlinkClick r:id="rId2"/>
              </a:rPr>
              <a:t>ps://youtu.be/1G5PoTpeKa4? </a:t>
            </a:r>
            <a:r>
              <a:rPr dirty="0" sz="3200" spc="-875" b="1">
                <a:solidFill>
                  <a:srgbClr val="1A61FF"/>
                </a:solidFill>
                <a:latin typeface="Arial"/>
                <a:cs typeface="Arial"/>
              </a:rPr>
              <a:t> </a:t>
            </a:r>
            <a:r>
              <a:rPr dirty="0" u="heavy" sz="3200" spc="-65" b="1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latin typeface="Arial"/>
                <a:cs typeface="Arial"/>
                <a:hlinkClick r:id="rId2"/>
              </a:rPr>
              <a:t>si=R-NT7sDXC</a:t>
            </a:r>
            <a:r>
              <a:rPr dirty="0" sz="3200" spc="-65" b="1">
                <a:solidFill>
                  <a:srgbClr val="1A61FF"/>
                </a:solidFill>
                <a:latin typeface="Arial"/>
                <a:cs typeface="Arial"/>
                <a:hlinkClick r:id="rId2"/>
              </a:rPr>
              <a:t>gQk8CEg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A61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Richard Blank</dc:creator>
  <cp:keywords>DAGQqYgsy9s,BADRU-YSSkE</cp:keywords>
  <dc:title>The Nightly Rant podcast: The life of a call centers CEO with Richard Blank! TNR456</dc:title>
  <dcterms:created xsi:type="dcterms:W3CDTF">2024-09-13T17:54:43Z</dcterms:created>
  <dcterms:modified xsi:type="dcterms:W3CDTF">2024-09-13T17:54:43Z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2024-09-13T00:00:00Z</vt:filetime>
  </property>
  <property fmtid="{D5CDD505-2E9C-101B-9397-08002B2CF9AE}" pid="3" name="Creator">
    <vt:lpwstr>Canva</vt:lpwstr>
  </property>
  <property fmtid="{D5CDD505-2E9C-101B-9397-08002B2CF9AE}" pid="4" name="LastSaved">
    <vt:filetime>2024-09-13T00:00:00Z</vt:filetime>
  </property>
</Properties>
</file>