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7569200" cy="10706100"/>
  <p:notesSz cx="7569200" cy="10706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justpaste.it/TheStclairspeaksshow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Relationship Id="rId3" Type="http://schemas.openxmlformats.org/officeDocument/2006/relationships/hyperlink" Target="https://justpaste.it/redirect/TheStclairspeaksshow/https%3A%2F%2Fyoutu.be%2F1wFdOrNAuQ4%3Fsi%3DM3dWNtwV0M4BOt8H" TargetMode="Externa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715" y="451715"/>
            <a:ext cx="334818" cy="33481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258816" y="520700"/>
            <a:ext cx="289877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 from: </a:t>
            </a:r>
            <a:r>
              <a:rPr dirty="0" sz="9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j</a:t>
            </a:r>
            <a:r>
              <a:rPr dirty="0" u="sng" sz="9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ustpaste.it/TheStclairspeaksshow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5925" y="1129023"/>
            <a:ext cx="6605905" cy="1161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7955" marR="5080" indent="342265">
              <a:lnSpc>
                <a:spcPct val="105100"/>
              </a:lnSpc>
              <a:spcBef>
                <a:spcPts val="100"/>
              </a:spcBef>
            </a:pPr>
            <a:r>
              <a:rPr dirty="0" sz="2200" spc="-10">
                <a:latin typeface="Arial MT"/>
                <a:cs typeface="Arial MT"/>
              </a:rPr>
              <a:t>The Stclair speaks show featuring </a:t>
            </a:r>
            <a:r>
              <a:rPr dirty="0" sz="2200" spc="-65">
                <a:latin typeface="Arial MT"/>
                <a:cs typeface="Arial MT"/>
              </a:rPr>
              <a:t>YAHAVY </a:t>
            </a:r>
            <a:r>
              <a:rPr dirty="0" sz="2200" spc="-5">
                <a:latin typeface="Arial MT"/>
                <a:cs typeface="Arial MT"/>
              </a:rPr>
              <a:t>ST 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CLAIR.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Special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nearshore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BPO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guest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Richard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</a:t>
            </a:r>
            <a:endParaRPr sz="2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dirty="0" sz="1500" spc="30">
                <a:latin typeface="Arial MT"/>
                <a:cs typeface="Arial MT"/>
              </a:rPr>
              <a:t>“No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one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cares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about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your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brand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until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they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know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your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15">
                <a:latin typeface="Arial MT"/>
                <a:cs typeface="Arial MT"/>
              </a:rPr>
              <a:t>story.”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" y="2428875"/>
            <a:ext cx="6667499" cy="33242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5925" y="5797550"/>
            <a:ext cx="669480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5">
                <a:latin typeface="Arial MT"/>
                <a:cs typeface="Arial MT"/>
              </a:rPr>
              <a:t>"Turn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Ideas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income,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mastering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ideas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master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income."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-Yahavy</a:t>
            </a:r>
            <a:r>
              <a:rPr dirty="0" sz="1250" spc="5">
                <a:latin typeface="Arial MT"/>
                <a:cs typeface="Arial MT"/>
              </a:rPr>
              <a:t> St </a:t>
            </a:r>
            <a:r>
              <a:rPr dirty="0" sz="1250" spc="-15">
                <a:latin typeface="Arial MT"/>
                <a:cs typeface="Arial MT"/>
              </a:rPr>
              <a:t>Clair.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14624" y="6105525"/>
            <a:ext cx="2143124" cy="21431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15925" y="8230234"/>
            <a:ext cx="657542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StclairSpeaksshow is </a:t>
            </a:r>
            <a:r>
              <a:rPr dirty="0" sz="1250" spc="5">
                <a:latin typeface="Arial MT"/>
                <a:cs typeface="Arial MT"/>
              </a:rPr>
              <a:t>an </a:t>
            </a:r>
            <a:r>
              <a:rPr dirty="0" sz="1250">
                <a:latin typeface="Arial MT"/>
                <a:cs typeface="Arial MT"/>
              </a:rPr>
              <a:t>interview format podcast </a:t>
            </a:r>
            <a:r>
              <a:rPr dirty="0" sz="1250" spc="5">
                <a:latin typeface="Arial MT"/>
                <a:cs typeface="Arial MT"/>
              </a:rPr>
              <a:t>show where I </a:t>
            </a:r>
            <a:r>
              <a:rPr dirty="0" sz="1250">
                <a:latin typeface="Arial MT"/>
                <a:cs typeface="Arial MT"/>
              </a:rPr>
              <a:t>highlight </a:t>
            </a:r>
            <a:r>
              <a:rPr dirty="0" sz="1250" spc="5">
                <a:latin typeface="Arial MT"/>
                <a:cs typeface="Arial MT"/>
              </a:rPr>
              <a:t>and showcase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professionals in business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across the world,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>
                <a:latin typeface="Arial MT"/>
                <a:cs typeface="Arial MT"/>
              </a:rPr>
              <a:t> discuss topics</a:t>
            </a:r>
            <a:r>
              <a:rPr dirty="0" sz="1250" spc="5">
                <a:latin typeface="Arial MT"/>
                <a:cs typeface="Arial MT"/>
              </a:rPr>
              <a:t> from</a:t>
            </a:r>
            <a:r>
              <a:rPr dirty="0" sz="1250">
                <a:latin typeface="Arial MT"/>
                <a:cs typeface="Arial MT"/>
              </a:rPr>
              <a:t> within their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industry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expertise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dive 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 backstory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 got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where</a:t>
            </a:r>
            <a:r>
              <a:rPr dirty="0" sz="1250">
                <a:latin typeface="Arial MT"/>
                <a:cs typeface="Arial MT"/>
              </a:rPr>
              <a:t> 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are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today.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0958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687060"/>
            <a:ext cx="654621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serial entrepreneur </a:t>
            </a:r>
            <a:r>
              <a:rPr dirty="0" sz="1250" spc="5">
                <a:latin typeface="Arial MT"/>
                <a:cs typeface="Arial MT"/>
              </a:rPr>
              <a:t>from new </a:t>
            </a:r>
            <a:r>
              <a:rPr dirty="0" sz="1250">
                <a:latin typeface="Arial MT"/>
                <a:cs typeface="Arial MT"/>
              </a:rPr>
              <a:t>york city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sold </a:t>
            </a:r>
            <a:r>
              <a:rPr dirty="0" sz="1250" spc="5">
                <a:latin typeface="Arial MT"/>
                <a:cs typeface="Arial MT"/>
              </a:rPr>
              <a:t>comedy </a:t>
            </a:r>
            <a:r>
              <a:rPr dirty="0" sz="1250">
                <a:latin typeface="Arial MT"/>
                <a:cs typeface="Arial MT"/>
              </a:rPr>
              <a:t>tickets in the streets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times square </a:t>
            </a:r>
            <a:r>
              <a:rPr dirty="0" sz="1250" spc="5">
                <a:latin typeface="Arial MT"/>
                <a:cs typeface="Arial MT"/>
              </a:rPr>
              <a:t> new </a:t>
            </a:r>
            <a:r>
              <a:rPr dirty="0" sz="1250">
                <a:latin typeface="Arial MT"/>
                <a:cs typeface="Arial MT"/>
              </a:rPr>
              <a:t>york city for </a:t>
            </a:r>
            <a:r>
              <a:rPr dirty="0" sz="1250" spc="5">
                <a:latin typeface="Arial MT"/>
                <a:cs typeface="Arial MT"/>
              </a:rPr>
              <a:t>seven </a:t>
            </a:r>
            <a:r>
              <a:rPr dirty="0" sz="1250">
                <a:latin typeface="Arial MT"/>
                <a:cs typeface="Arial MT"/>
              </a:rPr>
              <a:t>years which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helped </a:t>
            </a:r>
            <a:r>
              <a:rPr dirty="0" sz="1250" spc="10">
                <a:latin typeface="Arial MT"/>
                <a:cs typeface="Arial MT"/>
              </a:rPr>
              <a:t>me </a:t>
            </a:r>
            <a:r>
              <a:rPr dirty="0" sz="1250">
                <a:latin typeface="Arial MT"/>
                <a:cs typeface="Arial MT"/>
              </a:rPr>
              <a:t>turn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obstacles into opportunities with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gift for </a:t>
            </a:r>
            <a:r>
              <a:rPr dirty="0" sz="1250" spc="5">
                <a:latin typeface="Arial MT"/>
                <a:cs typeface="Arial MT"/>
              </a:rPr>
              <a:t>gab </a:t>
            </a:r>
            <a:r>
              <a:rPr dirty="0" sz="1250">
                <a:latin typeface="Arial MT"/>
                <a:cs typeface="Arial MT"/>
              </a:rPr>
              <a:t>ability naturally </a:t>
            </a:r>
            <a:r>
              <a:rPr dirty="0" sz="1250" spc="5">
                <a:latin typeface="Arial MT"/>
                <a:cs typeface="Arial MT"/>
              </a:rPr>
              <a:t>I use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personality </a:t>
            </a:r>
            <a:r>
              <a:rPr dirty="0" sz="1250" spc="5">
                <a:latin typeface="Arial MT"/>
                <a:cs typeface="Arial MT"/>
              </a:rPr>
              <a:t>to showcase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comedic side in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promoting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52425"/>
            <a:ext cx="5714999" cy="5714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049009"/>
            <a:ext cx="658368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I've </a:t>
            </a:r>
            <a:r>
              <a:rPr dirty="0" sz="1250" spc="5">
                <a:latin typeface="Arial MT"/>
                <a:cs typeface="Arial MT"/>
              </a:rPr>
              <a:t>done </a:t>
            </a:r>
            <a:r>
              <a:rPr dirty="0" sz="1250">
                <a:latin typeface="Arial MT"/>
                <a:cs typeface="Arial MT"/>
              </a:rPr>
              <a:t>voiceovers for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cartoon project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currently recording in the process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love </a:t>
            </a:r>
            <a:r>
              <a:rPr dirty="0" sz="1250" spc="5">
                <a:latin typeface="Arial MT"/>
                <a:cs typeface="Arial MT"/>
              </a:rPr>
              <a:t>what I do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speaker.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99" y="352425"/>
            <a:ext cx="5143499" cy="52387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572759"/>
            <a:ext cx="664400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Finding voices.com </a:t>
            </a:r>
            <a:r>
              <a:rPr dirty="0" sz="1250" spc="5">
                <a:latin typeface="Arial MT"/>
                <a:cs typeface="Arial MT"/>
              </a:rPr>
              <a:t>was </a:t>
            </a:r>
            <a:r>
              <a:rPr dirty="0" sz="1250">
                <a:latin typeface="Arial MT"/>
                <a:cs typeface="Arial MT"/>
              </a:rPr>
              <a:t>the missing puzzle for </a:t>
            </a:r>
            <a:r>
              <a:rPr dirty="0" sz="1250" spc="10">
                <a:latin typeface="Arial MT"/>
                <a:cs typeface="Arial MT"/>
              </a:rPr>
              <a:t>me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find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 spc="5">
                <a:latin typeface="Arial MT"/>
                <a:cs typeface="Arial MT"/>
              </a:rPr>
              <a:t>power </a:t>
            </a:r>
            <a:r>
              <a:rPr dirty="0" sz="1250">
                <a:latin typeface="Arial MT"/>
                <a:cs typeface="Arial MT"/>
              </a:rPr>
              <a:t>voice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bring life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characters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roles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play.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4624" y="6457949"/>
            <a:ext cx="2143124" cy="21431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8645525"/>
            <a:ext cx="243586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10">
                <a:latin typeface="Arial MT"/>
                <a:cs typeface="Arial MT"/>
              </a:rPr>
              <a:t>Author, </a:t>
            </a:r>
            <a:r>
              <a:rPr dirty="0" sz="1250">
                <a:latin typeface="Arial MT"/>
                <a:cs typeface="Arial MT"/>
              </a:rPr>
              <a:t>Podcaster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5">
                <a:latin typeface="Arial MT"/>
                <a:cs typeface="Arial MT"/>
              </a:rPr>
              <a:t>&amp;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67151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306309"/>
            <a:ext cx="263144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“No one </a:t>
            </a:r>
            <a:r>
              <a:rPr dirty="0" sz="1250">
                <a:latin typeface="Arial MT"/>
                <a:cs typeface="Arial MT"/>
              </a:rPr>
              <a:t>cares about your brand until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know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story.”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4624" y="8181975"/>
            <a:ext cx="2143124" cy="21431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543559"/>
            <a:ext cx="6337935" cy="10445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Passionate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storytelling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New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York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-20">
                <a:latin typeface="Arial MT"/>
                <a:cs typeface="Arial MT"/>
              </a:rPr>
              <a:t>City,</a:t>
            </a:r>
            <a:r>
              <a:rPr dirty="0" sz="1250">
                <a:latin typeface="Arial MT"/>
                <a:cs typeface="Arial MT"/>
              </a:rPr>
              <a:t> helping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industry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professionals magnify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expand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brands through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podcasting.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 spc="-25">
                <a:latin typeface="Arial MT"/>
                <a:cs typeface="Arial MT"/>
              </a:rPr>
              <a:t>YAHAVY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ST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CLAIR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-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BIOGRAPHY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1676400"/>
            <a:ext cx="6715124" cy="40957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6010909"/>
            <a:ext cx="625411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>
                <a:latin typeface="Arial MT"/>
                <a:cs typeface="Arial MT"/>
              </a:rPr>
              <a:t> passion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sparked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5">
                <a:latin typeface="Arial MT"/>
                <a:cs typeface="Arial MT"/>
              </a:rPr>
              <a:t> own </a:t>
            </a:r>
            <a:r>
              <a:rPr dirty="0" sz="1250">
                <a:latin typeface="Arial MT"/>
                <a:cs typeface="Arial MT"/>
              </a:rPr>
              <a:t>traumatic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experiences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pursuing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something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much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myself.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5424" y="352425"/>
            <a:ext cx="4591049" cy="61531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487159"/>
            <a:ext cx="672338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I'm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passionate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pioneer</a:t>
            </a:r>
            <a:r>
              <a:rPr dirty="0" sz="1250" spc="5">
                <a:latin typeface="Arial MT"/>
                <a:cs typeface="Arial MT"/>
              </a:rPr>
              <a:t> who</a:t>
            </a:r>
            <a:r>
              <a:rPr dirty="0" sz="1250">
                <a:latin typeface="Arial MT"/>
                <a:cs typeface="Arial MT"/>
              </a:rPr>
              <a:t> turned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obstacles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 opportunities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gift for</a:t>
            </a:r>
            <a:r>
              <a:rPr dirty="0" sz="1250" spc="5">
                <a:latin typeface="Arial MT"/>
                <a:cs typeface="Arial MT"/>
              </a:rPr>
              <a:t> gab </a:t>
            </a:r>
            <a:r>
              <a:rPr dirty="0" sz="1250" spc="-15">
                <a:latin typeface="Arial MT"/>
                <a:cs typeface="Arial MT"/>
              </a:rPr>
              <a:t>ability. 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up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humble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beginnings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Queens,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NYC.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76499" y="7115175"/>
            <a:ext cx="2619374" cy="17430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8839834"/>
            <a:ext cx="633285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I went from </a:t>
            </a:r>
            <a:r>
              <a:rPr dirty="0" sz="1250">
                <a:latin typeface="Arial MT"/>
                <a:cs typeface="Arial MT"/>
              </a:rPr>
              <a:t>the streets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times square </a:t>
            </a:r>
            <a:r>
              <a:rPr dirty="0" sz="1250" spc="10">
                <a:latin typeface="Arial MT"/>
                <a:cs typeface="Arial MT"/>
              </a:rPr>
              <a:t>NYC </a:t>
            </a:r>
            <a:r>
              <a:rPr dirty="0" sz="1250">
                <a:latin typeface="Arial MT"/>
                <a:cs typeface="Arial MT"/>
              </a:rPr>
              <a:t>selling </a:t>
            </a:r>
            <a:r>
              <a:rPr dirty="0" sz="1250" spc="5">
                <a:latin typeface="Arial MT"/>
                <a:cs typeface="Arial MT"/>
              </a:rPr>
              <a:t>comedy </a:t>
            </a:r>
            <a:r>
              <a:rPr dirty="0" sz="1250">
                <a:latin typeface="Arial MT"/>
                <a:cs typeface="Arial MT"/>
              </a:rPr>
              <a:t>tickets </a:t>
            </a:r>
            <a:r>
              <a:rPr dirty="0" sz="1250" spc="5">
                <a:latin typeface="Arial MT"/>
                <a:cs typeface="Arial MT"/>
              </a:rPr>
              <a:t>to make ends meet to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large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crowds.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199" y="352425"/>
            <a:ext cx="2857499" cy="16001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1934210"/>
            <a:ext cx="6610984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>
                <a:latin typeface="Arial MT"/>
                <a:cs typeface="Arial MT"/>
              </a:rPr>
              <a:t> I've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learned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rock bottom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prepared </a:t>
            </a:r>
            <a:r>
              <a:rPr dirty="0" sz="1250" spc="10">
                <a:latin typeface="Arial MT"/>
                <a:cs typeface="Arial MT"/>
              </a:rPr>
              <a:t>me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stand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tall</a:t>
            </a:r>
            <a:r>
              <a:rPr dirty="0" sz="1250" spc="5">
                <a:latin typeface="Arial MT"/>
                <a:cs typeface="Arial MT"/>
              </a:rPr>
              <a:t> on</a:t>
            </a:r>
            <a:r>
              <a:rPr dirty="0" sz="1250">
                <a:latin typeface="Arial MT"/>
                <a:cs typeface="Arial MT"/>
              </a:rPr>
              <a:t> mountain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tops </a:t>
            </a:r>
            <a:r>
              <a:rPr dirty="0" sz="1250" spc="-15">
                <a:latin typeface="Arial MT"/>
                <a:cs typeface="Arial MT"/>
              </a:rPr>
              <a:t>today.</a:t>
            </a:r>
            <a:r>
              <a:rPr dirty="0" sz="1250" spc="5">
                <a:latin typeface="Arial MT"/>
                <a:cs typeface="Arial MT"/>
              </a:rPr>
              <a:t> One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many </a:t>
            </a:r>
            <a:r>
              <a:rPr dirty="0" sz="1250">
                <a:latin typeface="Arial MT"/>
                <a:cs typeface="Arial MT"/>
              </a:rPr>
              <a:t>topics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educate people about through storytelling is emotional learning. I've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discovered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uncover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power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mastering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>
                <a:latin typeface="Arial MT"/>
                <a:cs typeface="Arial MT"/>
              </a:rPr>
              <a:t> emotional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mindset.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2199" y="2819400"/>
            <a:ext cx="2857499" cy="62960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9159875"/>
            <a:ext cx="3522979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Allowing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mind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work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against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8300" y="352425"/>
            <a:ext cx="4295774" cy="33813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3715384"/>
            <a:ext cx="669544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Finding </a:t>
            </a:r>
            <a:r>
              <a:rPr dirty="0" sz="1250" spc="5">
                <a:latin typeface="Arial MT"/>
                <a:cs typeface="Arial MT"/>
              </a:rPr>
              <a:t>ways to </a:t>
            </a:r>
            <a:r>
              <a:rPr dirty="0" sz="1250">
                <a:latin typeface="Arial MT"/>
                <a:cs typeface="Arial MT"/>
              </a:rPr>
              <a:t>break out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addictions </a:t>
            </a: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>
                <a:latin typeface="Arial MT"/>
                <a:cs typeface="Arial MT"/>
              </a:rPr>
              <a:t>creating internal ambition. </a:t>
            </a: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experience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gain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investment.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consulting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9399" y="4343400"/>
            <a:ext cx="1943099" cy="23431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6668134"/>
            <a:ext cx="3870325" cy="10445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-25">
                <a:latin typeface="Arial MT"/>
                <a:cs typeface="Arial MT"/>
              </a:rPr>
              <a:t>YAHAVY</a:t>
            </a:r>
            <a:r>
              <a:rPr dirty="0" sz="1250" spc="-5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ST</a:t>
            </a:r>
            <a:r>
              <a:rPr dirty="0" sz="1250" spc="-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CLAIR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TOPICS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-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•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Branding </a:t>
            </a:r>
            <a:r>
              <a:rPr dirty="0" sz="1250" spc="5">
                <a:latin typeface="Arial MT"/>
                <a:cs typeface="Arial MT"/>
              </a:rPr>
              <a:t>•</a:t>
            </a:r>
            <a:r>
              <a:rPr dirty="0" sz="1250">
                <a:latin typeface="Arial MT"/>
                <a:cs typeface="Arial MT"/>
              </a:rPr>
              <a:t>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•</a:t>
            </a:r>
            <a:r>
              <a:rPr dirty="0" sz="1250">
                <a:latin typeface="Arial MT"/>
                <a:cs typeface="Arial MT"/>
              </a:rPr>
              <a:t> Consulting </a:t>
            </a:r>
            <a:r>
              <a:rPr dirty="0" sz="1250" spc="5">
                <a:latin typeface="Arial MT"/>
                <a:cs typeface="Arial MT"/>
              </a:rPr>
              <a:t>•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Growth</a:t>
            </a:r>
            <a:endParaRPr sz="1250">
              <a:latin typeface="Arial MT"/>
              <a:cs typeface="Arial MT"/>
            </a:endParaRPr>
          </a:p>
          <a:p>
            <a:pPr marL="12700" marR="895350">
              <a:lnSpc>
                <a:spcPts val="2030"/>
              </a:lnSpc>
              <a:spcBef>
                <a:spcPts val="20"/>
              </a:spcBef>
              <a:buChar char="•"/>
              <a:tabLst>
                <a:tab pos="113664" algn="l"/>
              </a:tabLst>
            </a:pPr>
            <a:r>
              <a:rPr dirty="0" sz="1250">
                <a:latin typeface="Arial MT"/>
                <a:cs typeface="Arial MT"/>
              </a:rPr>
              <a:t>Marketing </a:t>
            </a:r>
            <a:r>
              <a:rPr dirty="0" sz="1250" spc="5">
                <a:latin typeface="Arial MT"/>
                <a:cs typeface="Arial MT"/>
              </a:rPr>
              <a:t>• </a:t>
            </a:r>
            <a:r>
              <a:rPr dirty="0" sz="1250">
                <a:latin typeface="Arial MT"/>
                <a:cs typeface="Arial MT"/>
              </a:rPr>
              <a:t>Motivation </a:t>
            </a:r>
            <a:r>
              <a:rPr dirty="0" sz="1250" spc="5">
                <a:latin typeface="Arial MT"/>
                <a:cs typeface="Arial MT"/>
              </a:rPr>
              <a:t>• </a:t>
            </a:r>
            <a:r>
              <a:rPr dirty="0" sz="1250">
                <a:latin typeface="Arial MT"/>
                <a:cs typeface="Arial MT"/>
              </a:rPr>
              <a:t>Sales </a:t>
            </a:r>
            <a:r>
              <a:rPr dirty="0" sz="1250" spc="5">
                <a:latin typeface="Arial MT"/>
                <a:cs typeface="Arial MT"/>
              </a:rPr>
              <a:t>• </a:t>
            </a:r>
            <a:r>
              <a:rPr dirty="0" sz="1250">
                <a:latin typeface="Arial MT"/>
                <a:cs typeface="Arial MT"/>
              </a:rPr>
              <a:t>Winning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YAHAVY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ST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CLAIR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-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PROGRAMS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225" y="352425"/>
            <a:ext cx="3971924" cy="6257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849109"/>
            <a:ext cx="2203450" cy="5397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Bran</a:t>
            </a:r>
            <a:r>
              <a:rPr dirty="0" sz="1250" spc="10">
                <a:latin typeface="Arial MT"/>
                <a:cs typeface="Arial MT"/>
              </a:rPr>
              <a:t>d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warenes</a:t>
            </a:r>
            <a:r>
              <a:rPr dirty="0" sz="1250" spc="10">
                <a:latin typeface="Arial MT"/>
                <a:cs typeface="Arial MT"/>
              </a:rPr>
              <a:t>s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Authentic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Automation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3999" y="352425"/>
            <a:ext cx="4533899" cy="61626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753859"/>
            <a:ext cx="290893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Prospecting Within </a:t>
            </a:r>
            <a:r>
              <a:rPr dirty="0" sz="1250" spc="-25">
                <a:latin typeface="Arial MT"/>
                <a:cs typeface="Arial MT"/>
              </a:rPr>
              <a:t>Your </a:t>
            </a:r>
            <a:r>
              <a:rPr dirty="0" sz="1250">
                <a:latin typeface="Arial MT"/>
                <a:cs typeface="Arial MT"/>
              </a:rPr>
              <a:t>Niche Market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Grow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Funnel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Triggers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0387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639434"/>
            <a:ext cx="2282825" cy="520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Up-selling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Funnel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Numbers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Don't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Lie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3499" y="352425"/>
            <a:ext cx="4905374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192009"/>
            <a:ext cx="647763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Richard’s vision quest journey is filled with twists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turns. </a:t>
            </a:r>
            <a:r>
              <a:rPr dirty="0" sz="1250" spc="5">
                <a:latin typeface="Arial MT"/>
                <a:cs typeface="Arial MT"/>
              </a:rPr>
              <a:t>At 27 </a:t>
            </a:r>
            <a:r>
              <a:rPr dirty="0" sz="1250">
                <a:latin typeface="Arial MT"/>
                <a:cs typeface="Arial MT"/>
              </a:rPr>
              <a:t>years old,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relocated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 employees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larger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5">
                <a:latin typeface="Arial MT"/>
                <a:cs typeface="Arial MT"/>
              </a:rPr>
              <a:t>San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Jose.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40671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401184"/>
            <a:ext cx="641985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mix of </a:t>
            </a:r>
            <a:r>
              <a:rPr dirty="0" sz="1250">
                <a:latin typeface="Arial MT"/>
                <a:cs typeface="Arial MT"/>
              </a:rPr>
              <a:t>motivational public speaking style </a:t>
            </a:r>
            <a:r>
              <a:rPr dirty="0" sz="1250" spc="5">
                <a:latin typeface="Arial MT"/>
                <a:cs typeface="Arial MT"/>
              </a:rPr>
              <a:t>backed by </a:t>
            </a:r>
            <a:r>
              <a:rPr dirty="0" sz="1250">
                <a:latin typeface="Arial MT"/>
                <a:cs typeface="Arial MT"/>
              </a:rPr>
              <a:t>tactful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appropriate rhetoric,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shared his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trained over</a:t>
            </a:r>
            <a:r>
              <a:rPr dirty="0" sz="1250" spc="5">
                <a:latin typeface="Arial MT"/>
                <a:cs typeface="Arial MT"/>
              </a:rPr>
              <a:t> 10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000</a:t>
            </a:r>
            <a:r>
              <a:rPr dirty="0" sz="1250">
                <a:latin typeface="Arial MT"/>
                <a:cs typeface="Arial MT"/>
              </a:rPr>
              <a:t> bilingual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telemarketers over</a:t>
            </a:r>
            <a:r>
              <a:rPr dirty="0" sz="1250" spc="5">
                <a:latin typeface="Arial MT"/>
                <a:cs typeface="Arial MT"/>
              </a:rPr>
              <a:t> two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decades.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2525" y="352425"/>
            <a:ext cx="5276849" cy="51530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487034"/>
            <a:ext cx="653923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 Blank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the largest collection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restored American Pinball machines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antique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 Jukeboxes in Central America </a:t>
            </a:r>
            <a:r>
              <a:rPr dirty="0" sz="1250" spc="5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gamification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strong part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CCC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Costa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352425"/>
            <a:ext cx="3914774" cy="57530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087109"/>
            <a:ext cx="648081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>
                <a:latin typeface="Arial MT"/>
                <a:cs typeface="Arial MT"/>
              </a:rPr>
              <a:t> Richard Blank holds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bachelors degree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Communication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Spanish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certificate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language proficiency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Sevilla,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7224" y="352425"/>
            <a:ext cx="6267449" cy="59150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249034"/>
            <a:ext cx="6697345" cy="13017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>
                <a:latin typeface="Arial MT"/>
                <a:cs typeface="Arial MT"/>
              </a:rPr>
              <a:t>Society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induction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addition, entered 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2023</a:t>
            </a:r>
            <a:r>
              <a:rPr dirty="0" sz="1250">
                <a:latin typeface="Arial MT"/>
                <a:cs typeface="Arial MT"/>
              </a:rPr>
              <a:t> Hall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Fame</a:t>
            </a:r>
            <a:r>
              <a:rPr dirty="0" sz="1250">
                <a:latin typeface="Arial MT"/>
                <a:cs typeface="Arial MT"/>
              </a:rPr>
              <a:t>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along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side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 </a:t>
            </a:r>
            <a:r>
              <a:rPr dirty="0" sz="1250" spc="5">
                <a:latin typeface="Arial MT"/>
                <a:cs typeface="Arial MT"/>
              </a:rPr>
              <a:t>famous </a:t>
            </a:r>
            <a:r>
              <a:rPr dirty="0" sz="1250">
                <a:latin typeface="Arial MT"/>
                <a:cs typeface="Arial MT"/>
              </a:rPr>
              <a:t>alumni. Paying it forward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Abington Senior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is very important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20">
                <a:latin typeface="Arial MT"/>
                <a:cs typeface="Arial MT"/>
              </a:rPr>
              <a:t>Mr.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endows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year for students that plan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majoring 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124" y="352425"/>
            <a:ext cx="6343649" cy="58864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220459"/>
            <a:ext cx="6600825" cy="15589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10"/>
              </a:spcBef>
            </a:pP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 spc="-5">
                <a:latin typeface="Arial MT"/>
                <a:cs typeface="Arial MT"/>
              </a:rPr>
              <a:t>Rica’s </a:t>
            </a:r>
            <a:r>
              <a:rPr dirty="0" sz="1250">
                <a:latin typeface="Arial MT"/>
                <a:cs typeface="Arial MT"/>
              </a:rPr>
              <a:t>Call Center </a:t>
            </a:r>
            <a:r>
              <a:rPr dirty="0" sz="1250" spc="5">
                <a:latin typeface="Arial MT"/>
                <a:cs typeface="Arial MT"/>
              </a:rPr>
              <a:t>(CCC)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art </a:t>
            </a:r>
            <a:r>
              <a:rPr dirty="0" sz="1250" spc="10">
                <a:latin typeface="Arial MT"/>
                <a:cs typeface="Arial MT"/>
              </a:rPr>
              <a:t>BPO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5">
                <a:latin typeface="Arial MT"/>
                <a:cs typeface="Arial MT"/>
              </a:rPr>
              <a:t>company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located in the capital city </a:t>
            </a:r>
            <a:r>
              <a:rPr dirty="0" sz="1250" spc="5">
                <a:latin typeface="Arial MT"/>
                <a:cs typeface="Arial MT"/>
              </a:rPr>
              <a:t>of San </a:t>
            </a:r>
            <a:r>
              <a:rPr dirty="0" sz="1250">
                <a:latin typeface="Arial MT"/>
                <a:cs typeface="Arial MT"/>
              </a:rPr>
              <a:t>Jose,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Rica. </a:t>
            </a:r>
            <a:r>
              <a:rPr dirty="0" sz="1250" spc="5">
                <a:latin typeface="Arial MT"/>
                <a:cs typeface="Arial MT"/>
              </a:rPr>
              <a:t>Our main </a:t>
            </a:r>
            <a:r>
              <a:rPr dirty="0" sz="1250">
                <a:latin typeface="Arial MT"/>
                <a:cs typeface="Arial MT"/>
              </a:rPr>
              <a:t>focus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been,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will always </a:t>
            </a:r>
            <a:r>
              <a:rPr dirty="0" sz="1250" spc="5">
                <a:latin typeface="Arial MT"/>
                <a:cs typeface="Arial MT"/>
              </a:rPr>
              <a:t> be to </a:t>
            </a:r>
            <a:r>
              <a:rPr dirty="0" sz="1250">
                <a:latin typeface="Arial MT"/>
                <a:cs typeface="Arial MT"/>
              </a:rPr>
              <a:t>personally train </a:t>
            </a:r>
            <a:r>
              <a:rPr dirty="0" sz="1250" spc="5">
                <a:latin typeface="Arial MT"/>
                <a:cs typeface="Arial MT"/>
              </a:rPr>
              <a:t>each and </a:t>
            </a:r>
            <a:r>
              <a:rPr dirty="0" sz="1250">
                <a:latin typeface="Arial MT"/>
                <a:cs typeface="Arial MT"/>
              </a:rPr>
              <a:t>every Central America call center agent </a:t>
            </a:r>
            <a:r>
              <a:rPr dirty="0" sz="1250" spc="5">
                <a:latin typeface="Arial MT"/>
                <a:cs typeface="Arial MT"/>
              </a:rPr>
              <a:t>so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may </a:t>
            </a:r>
            <a:r>
              <a:rPr dirty="0" sz="1250" spc="-5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 the highest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outbound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solutions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bilingual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small </a:t>
            </a:r>
            <a:r>
              <a:rPr dirty="0" sz="1250" spc="5">
                <a:latin typeface="Arial MT"/>
                <a:cs typeface="Arial MT"/>
              </a:rPr>
              <a:t>and medium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5">
                <a:latin typeface="Arial MT"/>
                <a:cs typeface="Arial MT"/>
              </a:rPr>
              <a:t> as </a:t>
            </a:r>
            <a:r>
              <a:rPr dirty="0" sz="1250">
                <a:latin typeface="Arial MT"/>
                <a:cs typeface="Arial MT"/>
              </a:rPr>
              <a:t>well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fortune </a:t>
            </a:r>
            <a:r>
              <a:rPr dirty="0" sz="1250" spc="5">
                <a:latin typeface="Arial MT"/>
                <a:cs typeface="Arial MT"/>
              </a:rPr>
              <a:t> 500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1999" y="352425"/>
            <a:ext cx="6048374" cy="59721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369049"/>
            <a:ext cx="438975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3721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706110"/>
            <a:ext cx="624522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25">
                <a:latin typeface="Arial MT"/>
                <a:cs typeface="Arial MT"/>
              </a:rPr>
              <a:t>YAHAVY </a:t>
            </a:r>
            <a:r>
              <a:rPr dirty="0" sz="1250" spc="10">
                <a:latin typeface="Arial MT"/>
                <a:cs typeface="Arial MT"/>
              </a:rPr>
              <a:t>ST </a:t>
            </a:r>
            <a:r>
              <a:rPr dirty="0" sz="1250" spc="5">
                <a:latin typeface="Arial MT"/>
                <a:cs typeface="Arial MT"/>
              </a:rPr>
              <a:t>CLAIR, The </a:t>
            </a:r>
            <a:r>
              <a:rPr dirty="0" sz="1250">
                <a:latin typeface="Arial MT"/>
                <a:cs typeface="Arial MT"/>
              </a:rPr>
              <a:t>Stclairspeaks </a:t>
            </a:r>
            <a:r>
              <a:rPr dirty="0" sz="1250" spc="-5">
                <a:latin typeface="Arial MT"/>
                <a:cs typeface="Arial MT"/>
              </a:rPr>
              <a:t>show,Richard </a:t>
            </a:r>
            <a:r>
              <a:rPr dirty="0" sz="1250">
                <a:latin typeface="Arial MT"/>
                <a:cs typeface="Arial MT"/>
              </a:rPr>
              <a:t>Blank,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Rica's Call </a:t>
            </a:r>
            <a:r>
              <a:rPr dirty="0" sz="1250" spc="-10">
                <a:latin typeface="Arial MT"/>
                <a:cs typeface="Arial MT"/>
              </a:rPr>
              <a:t>Center, 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 </a:t>
            </a:r>
            <a:r>
              <a:rPr dirty="0" sz="1250" spc="-10">
                <a:latin typeface="Arial MT"/>
                <a:cs typeface="Arial MT"/>
              </a:rPr>
              <a:t>Telemarketing </a:t>
            </a:r>
            <a:r>
              <a:rPr dirty="0" sz="1250">
                <a:latin typeface="Arial MT"/>
                <a:cs typeface="Arial MT"/>
              </a:rPr>
              <a:t>Call Centre, </a:t>
            </a:r>
            <a:r>
              <a:rPr dirty="0" sz="1250" spc="5">
                <a:latin typeface="Arial MT"/>
                <a:cs typeface="Arial MT"/>
              </a:rPr>
              <a:t>BPO, </a:t>
            </a:r>
            <a:r>
              <a:rPr dirty="0" sz="1250">
                <a:latin typeface="Arial MT"/>
                <a:cs typeface="Arial MT"/>
              </a:rPr>
              <a:t>Nearshore Contact </a:t>
            </a:r>
            <a:r>
              <a:rPr dirty="0" sz="1250" spc="-10">
                <a:latin typeface="Arial MT"/>
                <a:cs typeface="Arial MT"/>
              </a:rPr>
              <a:t>Center, </a:t>
            </a:r>
            <a:r>
              <a:rPr dirty="0" sz="1250">
                <a:latin typeface="Arial MT"/>
                <a:cs typeface="Arial MT"/>
              </a:rPr>
              <a:t>Sales,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Entrepreneur,</a:t>
            </a:r>
            <a:r>
              <a:rPr dirty="0" sz="1250" spc="5">
                <a:latin typeface="Arial MT"/>
                <a:cs typeface="Arial MT"/>
              </a:rPr>
              <a:t> B2B,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Gamification,Leadership,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5">
                <a:latin typeface="Arial MT"/>
                <a:cs typeface="Arial MT"/>
              </a:rPr>
              <a:t> CX, </a:t>
            </a:r>
            <a:r>
              <a:rPr dirty="0" sz="1250">
                <a:latin typeface="Arial MT"/>
                <a:cs typeface="Arial MT"/>
              </a:rPr>
              <a:t>Guest,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Money, </a:t>
            </a:r>
            <a:r>
              <a:rPr dirty="0" sz="1250" spc="5">
                <a:latin typeface="Arial MT"/>
                <a:cs typeface="Arial MT"/>
              </a:rPr>
              <a:t>B2C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1574" y="352425"/>
            <a:ext cx="5238749" cy="48863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477509"/>
            <a:ext cx="6133465" cy="1044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 spc="-10">
                <a:latin typeface="Arial MT"/>
                <a:cs typeface="Arial MT"/>
              </a:rPr>
              <a:t>#YAHAVYSTCLAIR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#TheStclairspeaksshow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#RichardBlank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#BPO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#B2B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5">
                <a:latin typeface="Arial MT"/>
                <a:cs typeface="Arial MT"/>
              </a:rPr>
              <a:t> #CEO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#learnpodcasting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#podcastepisode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#podcastguest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#podcastinterview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 #podcasts #podcastskills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1999" y="352425"/>
            <a:ext cx="6048374" cy="59150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424814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47801" y="7896225"/>
            <a:ext cx="3966210" cy="9525"/>
          </a:xfrm>
          <a:custGeom>
            <a:avLst/>
            <a:gdLst/>
            <a:ahLst/>
            <a:cxnLst/>
            <a:rect l="l" t="t" r="r" b="b"/>
            <a:pathLst>
              <a:path w="3966210" h="9525">
                <a:moveTo>
                  <a:pt x="3966006" y="0"/>
                </a:moveTo>
                <a:lnTo>
                  <a:pt x="321056" y="0"/>
                </a:lnTo>
                <a:lnTo>
                  <a:pt x="0" y="0"/>
                </a:lnTo>
                <a:lnTo>
                  <a:pt x="0" y="9525"/>
                </a:lnTo>
                <a:lnTo>
                  <a:pt x="321056" y="9525"/>
                </a:lnTo>
                <a:lnTo>
                  <a:pt x="3966006" y="9525"/>
                </a:lnTo>
                <a:lnTo>
                  <a:pt x="3966006" y="0"/>
                </a:lnTo>
                <a:close/>
              </a:path>
            </a:pathLst>
          </a:custGeom>
          <a:solidFill>
            <a:srgbClr val="0000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15925" y="7712075"/>
            <a:ext cx="421132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u="sng" sz="12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htt</a:t>
            </a:r>
            <a:r>
              <a:rPr dirty="0" sz="12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ps://youtu.be/1wFdOrNAuQ4?si=M3dWNtwV0M4BOt8H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643" y="767168"/>
            <a:ext cx="6418978" cy="29402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962400"/>
            <a:ext cx="6715125" cy="378142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Stclair speaks show featuring YAHAVY ST CLAIR. Special nearshore BPO guest Richard Blank</dc:title>
  <dcterms:created xsi:type="dcterms:W3CDTF">2024-09-30T20:20:47Z</dcterms:created>
  <dcterms:modified xsi:type="dcterms:W3CDTF">2024-09-30T20:20:47Z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2024-09-30T00:00:00Z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2024-09-30T00:00:00Z</vt:filetime>
  </property>
</Properties>
</file>