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7569200" cy="10706100"/>
  <p:notesSz cx="7569200" cy="107061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8891"/>
            <a:ext cx="6433820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5416"/>
            <a:ext cx="529844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8244"/>
            <a:ext cx="681228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62403"/>
            <a:ext cx="681228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56673"/>
            <a:ext cx="2422144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hyperlink" Target="https://justpaste.it/WhatTheShitPodcast" TargetMode="External"/><Relationship Id="rId4" Type="http://schemas.openxmlformats.org/officeDocument/2006/relationships/image" Target="../media/image2.jpg"/><Relationship Id="rId5" Type="http://schemas.openxmlformats.org/officeDocument/2006/relationships/image" Target="../media/image3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6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Relationship Id="rId3" Type="http://schemas.openxmlformats.org/officeDocument/2006/relationships/image" Target="../media/image8.jpg"/><Relationship Id="rId4" Type="http://schemas.openxmlformats.org/officeDocument/2006/relationships/image" Target="../media/image9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Relationship Id="rId3" Type="http://schemas.openxmlformats.org/officeDocument/2006/relationships/image" Target="../media/image28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857250"/>
            <a:ext cx="6715125" cy="9525"/>
          </a:xfrm>
          <a:custGeom>
            <a:avLst/>
            <a:gdLst/>
            <a:ahLst/>
            <a:cxnLst/>
            <a:rect l="l" t="t" r="r" b="b"/>
            <a:pathLst>
              <a:path w="6715125" h="9525">
                <a:moveTo>
                  <a:pt x="6715124" y="9524"/>
                </a:moveTo>
                <a:lnTo>
                  <a:pt x="0" y="9524"/>
                </a:lnTo>
                <a:lnTo>
                  <a:pt x="0" y="0"/>
                </a:lnTo>
                <a:lnTo>
                  <a:pt x="6715124" y="0"/>
                </a:lnTo>
                <a:lnTo>
                  <a:pt x="6715124" y="9524"/>
                </a:lnTo>
                <a:close/>
              </a:path>
            </a:pathLst>
          </a:custGeom>
          <a:solidFill>
            <a:srgbClr val="C1BEB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1715" y="451715"/>
            <a:ext cx="334818" cy="33481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333230" y="520700"/>
            <a:ext cx="282384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 MT"/>
                <a:cs typeface="Arial MT"/>
              </a:rPr>
              <a:t>Downloaded from:</a:t>
            </a:r>
            <a:r>
              <a:rPr dirty="0" sz="950" spc="5">
                <a:latin typeface="Arial MT"/>
                <a:cs typeface="Arial MT"/>
              </a:rPr>
              <a:t> </a:t>
            </a:r>
            <a:r>
              <a:rPr dirty="0" sz="950">
                <a:solidFill>
                  <a:srgbClr val="0000ED"/>
                </a:solidFill>
                <a:latin typeface="Arial MT"/>
                <a:cs typeface="Arial MT"/>
                <a:hlinkClick r:id="rId3"/>
              </a:rPr>
              <a:t>j</a:t>
            </a:r>
            <a:r>
              <a:rPr dirty="0" u="sng" sz="95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3"/>
              </a:rPr>
              <a:t>ustpaste.it/WhatTheShitPodcast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5925" y="1129023"/>
            <a:ext cx="6676390" cy="18567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95934" marR="422909" indent="110489">
              <a:lnSpc>
                <a:spcPct val="105100"/>
              </a:lnSpc>
              <a:spcBef>
                <a:spcPts val="100"/>
              </a:spcBef>
            </a:pPr>
            <a:r>
              <a:rPr dirty="0" sz="2200" spc="-10">
                <a:latin typeface="Arial MT"/>
                <a:cs typeface="Arial MT"/>
              </a:rPr>
              <a:t>What The Shit Podcast Hosted </a:t>
            </a:r>
            <a:r>
              <a:rPr dirty="0" sz="2200" spc="-5">
                <a:latin typeface="Arial MT"/>
                <a:cs typeface="Arial MT"/>
              </a:rPr>
              <a:t>by </a:t>
            </a:r>
            <a:r>
              <a:rPr dirty="0" sz="2200" spc="-10">
                <a:latin typeface="Arial MT"/>
                <a:cs typeface="Arial MT"/>
              </a:rPr>
              <a:t>Darius </a:t>
            </a:r>
            <a:r>
              <a:rPr dirty="0" sz="2200" spc="-5">
                <a:latin typeface="Arial MT"/>
                <a:cs typeface="Arial MT"/>
              </a:rPr>
              <a:t>DC </a:t>
            </a:r>
            <a:r>
              <a:rPr dirty="0" sz="220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Chambers.</a:t>
            </a:r>
            <a:r>
              <a:rPr dirty="0" sz="2200" spc="-2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Business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101</a:t>
            </a:r>
            <a:r>
              <a:rPr dirty="0" sz="2200" spc="-2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guest</a:t>
            </a:r>
            <a:r>
              <a:rPr dirty="0" sz="2200" spc="-2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Richard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Blank.</a:t>
            </a:r>
            <a:endParaRPr sz="2200">
              <a:latin typeface="Arial MT"/>
              <a:cs typeface="Arial MT"/>
            </a:endParaRPr>
          </a:p>
          <a:p>
            <a:pPr marL="12700" marR="5080">
              <a:lnSpc>
                <a:spcPct val="101400"/>
              </a:lnSpc>
              <a:spcBef>
                <a:spcPts val="1560"/>
              </a:spcBef>
            </a:pPr>
            <a:r>
              <a:rPr dirty="0" sz="1500" spc="35">
                <a:latin typeface="Arial MT"/>
                <a:cs typeface="Arial MT"/>
              </a:rPr>
              <a:t>What </a:t>
            </a:r>
            <a:r>
              <a:rPr dirty="0" sz="1500" spc="30">
                <a:latin typeface="Arial MT"/>
                <a:cs typeface="Arial MT"/>
              </a:rPr>
              <a:t>The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Shit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Podcast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0">
                <a:latin typeface="Arial MT"/>
                <a:cs typeface="Arial MT"/>
              </a:rPr>
              <a:t>is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15">
                <a:latin typeface="Arial MT"/>
                <a:cs typeface="Arial MT"/>
              </a:rPr>
              <a:t>a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mancave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podcast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for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the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people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where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we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talk </a:t>
            </a:r>
            <a:r>
              <a:rPr dirty="0" sz="1500" spc="-405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to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dope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people</a:t>
            </a:r>
            <a:r>
              <a:rPr dirty="0" sz="1500" spc="7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and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their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life</a:t>
            </a:r>
            <a:r>
              <a:rPr dirty="0" sz="1500" spc="7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and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what</a:t>
            </a:r>
            <a:r>
              <a:rPr dirty="0" sz="1500" spc="7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they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have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going</a:t>
            </a:r>
            <a:r>
              <a:rPr dirty="0" sz="1500" spc="7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on.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20">
                <a:latin typeface="Arial MT"/>
                <a:cs typeface="Arial MT"/>
              </a:rPr>
              <a:t>We</a:t>
            </a:r>
            <a:r>
              <a:rPr dirty="0" sz="1500" spc="7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also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talk </a:t>
            </a:r>
            <a:r>
              <a:rPr dirty="0" sz="1500" spc="3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and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real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life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and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have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fun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talk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and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documenting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life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0">
                <a:latin typeface="Arial MT"/>
                <a:cs typeface="Arial MT"/>
              </a:rPr>
              <a:t>in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our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own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5">
                <a:latin typeface="Arial MT"/>
                <a:cs typeface="Arial MT"/>
              </a:rPr>
              <a:t>way.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Real </a:t>
            </a:r>
            <a:r>
              <a:rPr dirty="0" sz="1500" spc="35">
                <a:latin typeface="Arial MT"/>
                <a:cs typeface="Arial MT"/>
              </a:rPr>
              <a:t> Raw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and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unfiltered.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Safe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Space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Real</a:t>
            </a:r>
            <a:r>
              <a:rPr dirty="0" sz="1500" spc="40">
                <a:latin typeface="Arial MT"/>
                <a:cs typeface="Arial MT"/>
              </a:rPr>
              <a:t> </a:t>
            </a:r>
            <a:r>
              <a:rPr dirty="0" sz="1500" spc="-10">
                <a:latin typeface="Arial MT"/>
                <a:cs typeface="Arial MT"/>
              </a:rPr>
              <a:t>Talk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for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Real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People.</a:t>
            </a:r>
            <a:r>
              <a:rPr dirty="0" sz="1500" spc="-2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Anyb</a:t>
            </a:r>
            <a:endParaRPr sz="15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14624" y="3133725"/>
            <a:ext cx="2143124" cy="214312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15925" y="5258434"/>
            <a:ext cx="673417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What The </a:t>
            </a:r>
            <a:r>
              <a:rPr dirty="0" sz="1250">
                <a:latin typeface="Arial MT"/>
                <a:cs typeface="Arial MT"/>
              </a:rPr>
              <a:t>Shit Podcast is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mancave </a:t>
            </a:r>
            <a:r>
              <a:rPr dirty="0" sz="1250">
                <a:latin typeface="Arial MT"/>
                <a:cs typeface="Arial MT"/>
              </a:rPr>
              <a:t>podcast for the people </a:t>
            </a:r>
            <a:r>
              <a:rPr dirty="0" sz="1250" spc="5">
                <a:latin typeface="Arial MT"/>
                <a:cs typeface="Arial MT"/>
              </a:rPr>
              <a:t>where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>
                <a:latin typeface="Arial MT"/>
                <a:cs typeface="Arial MT"/>
              </a:rPr>
              <a:t>talk </a:t>
            </a:r>
            <a:r>
              <a:rPr dirty="0" sz="1250" spc="5">
                <a:latin typeface="Arial MT"/>
                <a:cs typeface="Arial MT"/>
              </a:rPr>
              <a:t>to dope </a:t>
            </a:r>
            <a:r>
              <a:rPr dirty="0" sz="1250">
                <a:latin typeface="Arial MT"/>
                <a:cs typeface="Arial MT"/>
              </a:rPr>
              <a:t>people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life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71650" y="5886450"/>
            <a:ext cx="4038599" cy="421957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925" y="349250"/>
            <a:ext cx="571055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also talk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real life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have</a:t>
            </a:r>
            <a:r>
              <a:rPr dirty="0" sz="1250">
                <a:latin typeface="Arial MT"/>
                <a:cs typeface="Arial MT"/>
              </a:rPr>
              <a:t> fun talk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documenting life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5">
                <a:latin typeface="Arial MT"/>
                <a:cs typeface="Arial MT"/>
              </a:rPr>
              <a:t>our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own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way.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0324" y="657225"/>
            <a:ext cx="2371724" cy="192404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5925" y="2562860"/>
            <a:ext cx="642112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Real </a:t>
            </a:r>
            <a:r>
              <a:rPr dirty="0" sz="1250" spc="10">
                <a:latin typeface="Arial MT"/>
                <a:cs typeface="Arial MT"/>
              </a:rPr>
              <a:t>Raw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unfiltered. </a:t>
            </a:r>
            <a:r>
              <a:rPr dirty="0" sz="1250" spc="5">
                <a:latin typeface="Arial MT"/>
                <a:cs typeface="Arial MT"/>
              </a:rPr>
              <a:t>Safe Space Real </a:t>
            </a:r>
            <a:r>
              <a:rPr dirty="0" sz="1250" spc="-35">
                <a:latin typeface="Arial MT"/>
                <a:cs typeface="Arial MT"/>
              </a:rPr>
              <a:t>Talk </a:t>
            </a:r>
            <a:r>
              <a:rPr dirty="0" sz="1250">
                <a:latin typeface="Arial MT"/>
                <a:cs typeface="Arial MT"/>
              </a:rPr>
              <a:t>for </a:t>
            </a:r>
            <a:r>
              <a:rPr dirty="0" sz="1250" spc="5">
                <a:latin typeface="Arial MT"/>
                <a:cs typeface="Arial MT"/>
              </a:rPr>
              <a:t>Real </a:t>
            </a:r>
            <a:r>
              <a:rPr dirty="0" sz="1250">
                <a:latin typeface="Arial MT"/>
                <a:cs typeface="Arial MT"/>
              </a:rPr>
              <a:t>People. </a:t>
            </a:r>
            <a:r>
              <a:rPr dirty="0" sz="1250" spc="5">
                <a:latin typeface="Arial MT"/>
                <a:cs typeface="Arial MT"/>
              </a:rPr>
              <a:t>Anybody can </a:t>
            </a:r>
            <a:r>
              <a:rPr dirty="0" sz="1250">
                <a:latin typeface="Arial MT"/>
                <a:cs typeface="Arial MT"/>
              </a:rPr>
              <a:t>these jokes.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Hosted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Darius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DC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Chambers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38449" y="3190875"/>
            <a:ext cx="1904999" cy="190499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15925" y="5086984"/>
            <a:ext cx="6451600" cy="520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95"/>
              </a:spcBef>
            </a:pPr>
            <a:r>
              <a:rPr dirty="0" sz="1250" spc="15">
                <a:latin typeface="Arial MT"/>
                <a:cs typeface="Arial MT"/>
              </a:rPr>
              <a:t>A </a:t>
            </a:r>
            <a:r>
              <a:rPr dirty="0" sz="1250" spc="-10">
                <a:latin typeface="Arial MT"/>
                <a:cs typeface="Arial MT"/>
              </a:rPr>
              <a:t>Podcast/Talk </a:t>
            </a:r>
            <a:r>
              <a:rPr dirty="0" sz="1250" spc="5">
                <a:latin typeface="Arial MT"/>
                <a:cs typeface="Arial MT"/>
              </a:rPr>
              <a:t>Show </a:t>
            </a:r>
            <a:r>
              <a:rPr dirty="0" sz="1250">
                <a:latin typeface="Arial MT"/>
                <a:cs typeface="Arial MT"/>
              </a:rPr>
              <a:t>recorded live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Facebook, </a:t>
            </a:r>
            <a:r>
              <a:rPr dirty="0" sz="1250" spc="-20">
                <a:latin typeface="Arial MT"/>
                <a:cs typeface="Arial MT"/>
              </a:rPr>
              <a:t>YouTube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-10">
                <a:latin typeface="Arial MT"/>
                <a:cs typeface="Arial MT"/>
              </a:rPr>
              <a:t>Twitch </a:t>
            </a:r>
            <a:r>
              <a:rPr dirty="0" sz="1250">
                <a:latin typeface="Arial MT"/>
                <a:cs typeface="Arial MT"/>
              </a:rPr>
              <a:t>talking about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wide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range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topics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opinions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different </a:t>
            </a:r>
            <a:r>
              <a:rPr dirty="0" sz="1250">
                <a:latin typeface="Arial MT"/>
                <a:cs typeface="Arial MT"/>
              </a:rPr>
              <a:t>points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views.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14624" y="5695950"/>
            <a:ext cx="2143124" cy="214312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15925" y="7883525"/>
            <a:ext cx="592899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15">
                <a:latin typeface="Arial MT"/>
                <a:cs typeface="Arial MT"/>
              </a:rPr>
              <a:t>A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Man Cave</a:t>
            </a:r>
            <a:r>
              <a:rPr dirty="0" sz="1250">
                <a:latin typeface="Arial MT"/>
                <a:cs typeface="Arial MT"/>
              </a:rPr>
              <a:t> podcast for everyone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enjoy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relate to. </a:t>
            </a:r>
            <a:r>
              <a:rPr dirty="0" sz="1250" spc="5">
                <a:latin typeface="Arial MT"/>
                <a:cs typeface="Arial MT"/>
              </a:rPr>
              <a:t>Real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-35">
                <a:latin typeface="Arial MT"/>
                <a:cs typeface="Arial MT"/>
              </a:rPr>
              <a:t>Talk</a:t>
            </a:r>
            <a:r>
              <a:rPr dirty="0" sz="1250">
                <a:latin typeface="Arial MT"/>
                <a:cs typeface="Arial MT"/>
              </a:rPr>
              <a:t> for </a:t>
            </a:r>
            <a:r>
              <a:rPr dirty="0" sz="1250" spc="5">
                <a:latin typeface="Arial MT"/>
                <a:cs typeface="Arial MT"/>
              </a:rPr>
              <a:t>Real</a:t>
            </a:r>
            <a:r>
              <a:rPr dirty="0" sz="1250">
                <a:latin typeface="Arial MT"/>
                <a:cs typeface="Arial MT"/>
              </a:rPr>
              <a:t> People.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28924" y="352425"/>
            <a:ext cx="1914524" cy="23907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2787650"/>
            <a:ext cx="493204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5">
                <a:latin typeface="Arial MT"/>
                <a:cs typeface="Arial MT"/>
              </a:rPr>
              <a:t>Anybody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these jokes.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have</a:t>
            </a:r>
            <a:r>
              <a:rPr dirty="0" sz="1250">
                <a:latin typeface="Arial MT"/>
                <a:cs typeface="Arial MT"/>
              </a:rPr>
              <a:t> guests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who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showcase</a:t>
            </a:r>
            <a:r>
              <a:rPr dirty="0" sz="1250">
                <a:latin typeface="Arial MT"/>
                <a:cs typeface="Arial MT"/>
              </a:rPr>
              <a:t> 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14624" y="3095625"/>
            <a:ext cx="2143124" cy="21431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5283200"/>
            <a:ext cx="259969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Welcome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What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Shit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Podcast!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8625" y="5591175"/>
            <a:ext cx="6715124" cy="351472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15925" y="9344659"/>
            <a:ext cx="616267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Hosted </a:t>
            </a:r>
            <a:r>
              <a:rPr dirty="0" sz="1250" spc="5">
                <a:latin typeface="Arial MT"/>
                <a:cs typeface="Arial MT"/>
              </a:rPr>
              <a:t>by </a:t>
            </a:r>
            <a:r>
              <a:rPr dirty="0" sz="1250">
                <a:latin typeface="Arial MT"/>
                <a:cs typeface="Arial MT"/>
              </a:rPr>
              <a:t>Darius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DC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Chambers,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go-to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destination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talk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laughter.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69722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7369175"/>
            <a:ext cx="563943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We dive into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wide</a:t>
            </a:r>
            <a:r>
              <a:rPr dirty="0" sz="1250">
                <a:latin typeface="Arial MT"/>
                <a:cs typeface="Arial MT"/>
              </a:rPr>
              <a:t> range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topics, </a:t>
            </a:r>
            <a:r>
              <a:rPr dirty="0" sz="1250" spc="-5">
                <a:latin typeface="Arial MT"/>
                <a:cs typeface="Arial MT"/>
              </a:rPr>
              <a:t>offering</a:t>
            </a:r>
            <a:r>
              <a:rPr dirty="0" sz="1250">
                <a:latin typeface="Arial MT"/>
                <a:cs typeface="Arial MT"/>
              </a:rPr>
              <a:t> diverse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opinions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perspectives.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4900" y="352425"/>
            <a:ext cx="5372099" cy="88391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9236075"/>
            <a:ext cx="663511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Whether you’re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looking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insightful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discussions</a:t>
            </a:r>
            <a:r>
              <a:rPr dirty="0" sz="1250" spc="5">
                <a:latin typeface="Arial MT"/>
                <a:cs typeface="Arial MT"/>
              </a:rPr>
              <a:t> or</a:t>
            </a:r>
            <a:r>
              <a:rPr dirty="0" sz="1250">
                <a:latin typeface="Arial MT"/>
                <a:cs typeface="Arial MT"/>
              </a:rPr>
              <a:t> just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good</a:t>
            </a:r>
            <a:r>
              <a:rPr dirty="0" sz="1250">
                <a:latin typeface="Arial MT"/>
                <a:cs typeface="Arial MT"/>
              </a:rPr>
              <a:t> laugh,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we’ve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got </a:t>
            </a:r>
            <a:r>
              <a:rPr dirty="0" sz="1250" spc="5">
                <a:latin typeface="Arial MT"/>
                <a:cs typeface="Arial MT"/>
              </a:rPr>
              <a:t>you </a:t>
            </a:r>
            <a:r>
              <a:rPr dirty="0" sz="1250">
                <a:latin typeface="Arial MT"/>
                <a:cs typeface="Arial MT"/>
              </a:rPr>
              <a:t>covered.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2175" y="352425"/>
            <a:ext cx="3257549" cy="6857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7512050"/>
            <a:ext cx="190881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-20">
                <a:latin typeface="Arial MT"/>
                <a:cs typeface="Arial MT"/>
              </a:rPr>
              <a:t>Topics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we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discuss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include: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73723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7706359"/>
            <a:ext cx="624586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Pop </a:t>
            </a:r>
            <a:r>
              <a:rPr dirty="0" sz="1250">
                <a:latin typeface="Arial MT"/>
                <a:cs typeface="Arial MT"/>
              </a:rPr>
              <a:t>Culture Debates: </a:t>
            </a:r>
            <a:r>
              <a:rPr dirty="0" sz="1250" spc="5">
                <a:latin typeface="Arial MT"/>
                <a:cs typeface="Arial MT"/>
              </a:rPr>
              <a:t>From Beyoncé </a:t>
            </a:r>
            <a:r>
              <a:rPr dirty="0" sz="1250">
                <a:latin typeface="Arial MT"/>
                <a:cs typeface="Arial MT"/>
              </a:rPr>
              <a:t>vs. Rihanna </a:t>
            </a:r>
            <a:r>
              <a:rPr dirty="0" sz="1250" spc="5">
                <a:latin typeface="Arial MT"/>
                <a:cs typeface="Arial MT"/>
              </a:rPr>
              <a:t>to Drake </a:t>
            </a:r>
            <a:r>
              <a:rPr dirty="0" sz="1250">
                <a:latin typeface="Arial MT"/>
                <a:cs typeface="Arial MT"/>
              </a:rPr>
              <a:t>vs. Kendrick,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>
                <a:latin typeface="Arial MT"/>
                <a:cs typeface="Arial MT"/>
              </a:rPr>
              <a:t>explore the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biggest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rivalries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trends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music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entertainment.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999499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11906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1734185"/>
            <a:ext cx="657796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Parenting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Tips: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Navigating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challenges</a:t>
            </a:r>
            <a:r>
              <a:rPr dirty="0" sz="1250" spc="5">
                <a:latin typeface="Arial MT"/>
                <a:cs typeface="Arial MT"/>
              </a:rPr>
              <a:t> of </a:t>
            </a:r>
            <a:r>
              <a:rPr dirty="0" sz="1250">
                <a:latin typeface="Arial MT"/>
                <a:cs typeface="Arial MT"/>
              </a:rPr>
              <a:t>co-parenting,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effective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discipline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strategies,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celebrating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fatherhood,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especially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Black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community.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8700" y="2362200"/>
            <a:ext cx="5514974" cy="603884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8630284"/>
            <a:ext cx="650684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1493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Mental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Health: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Conversations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mental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wellness,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breaking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stereotypes,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providing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support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fathers.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Sports: In-depth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analysis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iconic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sports rivalries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achievements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women’s basketball.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352425"/>
            <a:ext cx="3305174" cy="66674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7258684"/>
            <a:ext cx="6598920" cy="10445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9271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Guest</a:t>
            </a:r>
            <a:r>
              <a:rPr dirty="0" sz="1250">
                <a:latin typeface="Arial MT"/>
                <a:cs typeface="Arial MT"/>
              </a:rPr>
              <a:t> Interviews: Featuring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creators, influencers,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experts </a:t>
            </a:r>
            <a:r>
              <a:rPr dirty="0" sz="1250" spc="5">
                <a:latin typeface="Arial MT"/>
                <a:cs typeface="Arial MT"/>
              </a:rPr>
              <a:t>who </a:t>
            </a:r>
            <a:r>
              <a:rPr dirty="0" sz="1250">
                <a:latin typeface="Arial MT"/>
                <a:cs typeface="Arial MT"/>
              </a:rPr>
              <a:t>share their journeys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insights.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000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Join </a:t>
            </a:r>
            <a:r>
              <a:rPr dirty="0" sz="1250" spc="5">
                <a:latin typeface="Arial MT"/>
                <a:cs typeface="Arial MT"/>
              </a:rPr>
              <a:t>us </a:t>
            </a:r>
            <a:r>
              <a:rPr dirty="0" sz="1250">
                <a:latin typeface="Arial MT"/>
                <a:cs typeface="Arial MT"/>
              </a:rPr>
              <a:t>for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mix of </a:t>
            </a:r>
            <a:r>
              <a:rPr dirty="0" sz="1250" spc="-10">
                <a:latin typeface="Arial MT"/>
                <a:cs typeface="Arial MT"/>
              </a:rPr>
              <a:t>humor, </a:t>
            </a:r>
            <a:r>
              <a:rPr dirty="0" sz="1250">
                <a:latin typeface="Arial MT"/>
                <a:cs typeface="Arial MT"/>
              </a:rPr>
              <a:t>heartfelt stories,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thought-provoking discussions. Follow </a:t>
            </a:r>
            <a:r>
              <a:rPr dirty="0" sz="1250" spc="5">
                <a:latin typeface="Arial MT"/>
                <a:cs typeface="Arial MT"/>
              </a:rPr>
              <a:t>us on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social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media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>
                <a:latin typeface="Arial MT"/>
                <a:cs typeface="Arial MT"/>
              </a:rPr>
              <a:t>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conversation.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Real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talk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 people.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5816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163309"/>
            <a:ext cx="1920239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5">
                <a:latin typeface="Arial MT"/>
                <a:cs typeface="Arial MT"/>
              </a:rPr>
              <a:t>Tune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enjoy the ride!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Darius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DC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Chambers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14649" y="6791325"/>
            <a:ext cx="1743074" cy="261937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9392284"/>
            <a:ext cx="668528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Host of What </a:t>
            </a:r>
            <a:r>
              <a:rPr dirty="0" sz="1250">
                <a:latin typeface="Arial MT"/>
                <a:cs typeface="Arial MT"/>
              </a:rPr>
              <a:t>the Shit Podcast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live </a:t>
            </a:r>
            <a:r>
              <a:rPr dirty="0" sz="1250" spc="5">
                <a:latin typeface="Arial MT"/>
                <a:cs typeface="Arial MT"/>
              </a:rPr>
              <a:t>show </a:t>
            </a:r>
            <a:r>
              <a:rPr dirty="0" sz="1250">
                <a:latin typeface="Arial MT"/>
                <a:cs typeface="Arial MT"/>
              </a:rPr>
              <a:t>every Wednesday </a:t>
            </a:r>
            <a:r>
              <a:rPr dirty="0" sz="1250" spc="5">
                <a:latin typeface="Arial MT"/>
                <a:cs typeface="Arial MT"/>
              </a:rPr>
              <a:t>at 8pm </a:t>
            </a:r>
            <a:r>
              <a:rPr dirty="0" sz="1250">
                <a:latin typeface="Arial MT"/>
                <a:cs typeface="Arial MT"/>
              </a:rPr>
              <a:t>est </a:t>
            </a:r>
            <a:r>
              <a:rPr dirty="0" sz="1250" spc="5">
                <a:latin typeface="Arial MT"/>
                <a:cs typeface="Arial MT"/>
              </a:rPr>
              <a:t>on Facebook page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What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The </a:t>
            </a:r>
            <a:r>
              <a:rPr dirty="0" sz="1250" spc="-5">
                <a:latin typeface="Arial MT"/>
                <a:cs typeface="Arial MT"/>
              </a:rPr>
              <a:t>Stuff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 spc="-20">
                <a:latin typeface="Arial MT"/>
                <a:cs typeface="Arial MT"/>
              </a:rPr>
              <a:t> YouTube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WTS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Twitch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wtspodcast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 spc="-20">
                <a:latin typeface="Arial MT"/>
                <a:cs typeface="Arial MT"/>
              </a:rPr>
              <a:t> Twitter.</a:t>
            </a:r>
            <a:r>
              <a:rPr dirty="0" sz="1250" spc="5">
                <a:latin typeface="Arial MT"/>
                <a:cs typeface="Arial MT"/>
              </a:rPr>
              <a:t> Open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925" y="286384"/>
            <a:ext cx="615442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for collaboration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networking. </a:t>
            </a:r>
            <a:r>
              <a:rPr dirty="0" sz="1250" spc="5">
                <a:latin typeface="Arial MT"/>
                <a:cs typeface="Arial MT"/>
              </a:rPr>
              <a:t>I do </a:t>
            </a:r>
            <a:r>
              <a:rPr dirty="0" sz="1250">
                <a:latin typeface="Arial MT"/>
                <a:cs typeface="Arial MT"/>
              </a:rPr>
              <a:t>all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 spc="5">
                <a:latin typeface="Arial MT"/>
                <a:cs typeface="Arial MT"/>
              </a:rPr>
              <a:t>own </a:t>
            </a:r>
            <a:r>
              <a:rPr dirty="0" sz="1250">
                <a:latin typeface="Arial MT"/>
                <a:cs typeface="Arial MT"/>
              </a:rPr>
              <a:t>editing, producing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promoting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booking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guest.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914399"/>
            <a:ext cx="6715124" cy="55816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5925" y="6477634"/>
            <a:ext cx="6678930" cy="15684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What The </a:t>
            </a:r>
            <a:r>
              <a:rPr dirty="0" sz="1250">
                <a:latin typeface="Arial MT"/>
                <a:cs typeface="Arial MT"/>
              </a:rPr>
              <a:t>Shit is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90-120 </a:t>
            </a:r>
            <a:r>
              <a:rPr dirty="0" sz="1250" spc="5">
                <a:latin typeface="Arial MT"/>
                <a:cs typeface="Arial MT"/>
              </a:rPr>
              <a:t>mins </a:t>
            </a:r>
            <a:r>
              <a:rPr dirty="0" sz="1250">
                <a:latin typeface="Arial MT"/>
                <a:cs typeface="Arial MT"/>
              </a:rPr>
              <a:t>podcast/show that pulls </a:t>
            </a:r>
            <a:r>
              <a:rPr dirty="0" sz="1250" spc="5">
                <a:latin typeface="Arial MT"/>
                <a:cs typeface="Arial MT"/>
              </a:rPr>
              <a:t>no </a:t>
            </a:r>
            <a:r>
              <a:rPr dirty="0" sz="1250">
                <a:latin typeface="Arial MT"/>
                <a:cs typeface="Arial MT"/>
              </a:rPr>
              <a:t>punches </a:t>
            </a:r>
            <a:r>
              <a:rPr dirty="0" sz="1250" spc="5">
                <a:latin typeface="Arial MT"/>
                <a:cs typeface="Arial MT"/>
              </a:rPr>
              <a:t>and are </a:t>
            </a:r>
            <a:r>
              <a:rPr dirty="0" sz="1250">
                <a:latin typeface="Arial MT"/>
                <a:cs typeface="Arial MT"/>
              </a:rPr>
              <a:t>honest.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Sports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movies </a:t>
            </a:r>
            <a:r>
              <a:rPr dirty="0" sz="1250" spc="5">
                <a:latin typeface="Arial MT"/>
                <a:cs typeface="Arial MT"/>
              </a:rPr>
              <a:t>to music and </a:t>
            </a:r>
            <a:r>
              <a:rPr dirty="0" sz="1250">
                <a:latin typeface="Arial MT"/>
                <a:cs typeface="Arial MT"/>
              </a:rPr>
              <a:t>everything in between. We talk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guest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let </a:t>
            </a:r>
            <a:r>
              <a:rPr dirty="0" sz="1250" spc="5">
                <a:latin typeface="Arial MT"/>
                <a:cs typeface="Arial MT"/>
              </a:rPr>
              <a:t>them </a:t>
            </a:r>
            <a:r>
              <a:rPr dirty="0" sz="1250">
                <a:latin typeface="Arial MT"/>
                <a:cs typeface="Arial MT"/>
              </a:rPr>
              <a:t>tell their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story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talk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the people. </a:t>
            </a:r>
            <a:r>
              <a:rPr dirty="0" sz="1250" spc="-5">
                <a:latin typeface="Arial MT"/>
                <a:cs typeface="Arial MT"/>
              </a:rPr>
              <a:t>It’s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live podcast that runs like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radio/talk </a:t>
            </a:r>
            <a:r>
              <a:rPr dirty="0" sz="1250" spc="-10">
                <a:latin typeface="Arial MT"/>
                <a:cs typeface="Arial MT"/>
              </a:rPr>
              <a:t>show. </a:t>
            </a:r>
            <a:r>
              <a:rPr dirty="0" sz="1250" spc="-5">
                <a:latin typeface="Arial MT"/>
                <a:cs typeface="Arial MT"/>
              </a:rPr>
              <a:t>It’s </a:t>
            </a:r>
            <a:r>
              <a:rPr dirty="0" sz="1250">
                <a:latin typeface="Arial MT"/>
                <a:cs typeface="Arial MT"/>
              </a:rPr>
              <a:t>fun for all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plenty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>
                <a:latin typeface="Arial MT"/>
                <a:cs typeface="Arial MT"/>
              </a:rPr>
              <a:t> laughs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insight along the </a:t>
            </a:r>
            <a:r>
              <a:rPr dirty="0" sz="1250" spc="-20">
                <a:latin typeface="Arial MT"/>
                <a:cs typeface="Arial MT"/>
              </a:rPr>
              <a:t>way.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With</a:t>
            </a:r>
            <a:r>
              <a:rPr dirty="0" sz="1250">
                <a:latin typeface="Arial MT"/>
                <a:cs typeface="Arial MT"/>
              </a:rPr>
              <a:t> original segments like “Get it </a:t>
            </a:r>
            <a:r>
              <a:rPr dirty="0" sz="1250" spc="-5">
                <a:latin typeface="Arial MT"/>
                <a:cs typeface="Arial MT"/>
              </a:rPr>
              <a:t>off</a:t>
            </a:r>
            <a:r>
              <a:rPr dirty="0" sz="1250">
                <a:latin typeface="Arial MT"/>
                <a:cs typeface="Arial MT"/>
              </a:rPr>
              <a:t> your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chest” which 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 rant</a:t>
            </a:r>
            <a:r>
              <a:rPr dirty="0" sz="1250" spc="5">
                <a:latin typeface="Arial MT"/>
                <a:cs typeface="Arial MT"/>
              </a:rPr>
              <a:t> segment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“Parting Shots”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last </a:t>
            </a:r>
            <a:r>
              <a:rPr dirty="0" sz="1250" spc="5">
                <a:latin typeface="Arial MT"/>
                <a:cs typeface="Arial MT"/>
              </a:rPr>
              <a:t>word and</a:t>
            </a:r>
            <a:r>
              <a:rPr dirty="0" sz="1250">
                <a:latin typeface="Arial MT"/>
                <a:cs typeface="Arial MT"/>
              </a:rPr>
              <a:t> thoughts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cast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guests.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689176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7649209"/>
            <a:ext cx="6677659" cy="207327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Being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True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Yourself: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 spc="15">
                <a:latin typeface="Arial MT"/>
                <a:cs typeface="Arial MT"/>
              </a:rPr>
              <a:t>A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Personal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Triumph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4200"/>
              </a:lnSpc>
              <a:spcBef>
                <a:spcPts val="10"/>
              </a:spcBef>
            </a:pP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the fact that </a:t>
            </a:r>
            <a:r>
              <a:rPr dirty="0" sz="1250" spc="5">
                <a:latin typeface="Arial MT"/>
                <a:cs typeface="Arial MT"/>
              </a:rPr>
              <a:t>I had done </a:t>
            </a:r>
            <a:r>
              <a:rPr dirty="0" sz="1250">
                <a:latin typeface="Arial MT"/>
                <a:cs typeface="Arial MT"/>
              </a:rPr>
              <a:t>something like this, it might </a:t>
            </a:r>
            <a:r>
              <a:rPr dirty="0" sz="1250" spc="5">
                <a:latin typeface="Arial MT"/>
                <a:cs typeface="Arial MT"/>
              </a:rPr>
              <a:t>seem </a:t>
            </a:r>
            <a:r>
              <a:rPr dirty="0" sz="1250">
                <a:latin typeface="Arial MT"/>
                <a:cs typeface="Arial MT"/>
              </a:rPr>
              <a:t>selfish </a:t>
            </a:r>
            <a:r>
              <a:rPr dirty="0" sz="1250" spc="5">
                <a:latin typeface="Arial MT"/>
                <a:cs typeface="Arial MT"/>
              </a:rPr>
              <a:t>or </a:t>
            </a:r>
            <a:r>
              <a:rPr dirty="0" sz="1250">
                <a:latin typeface="Arial MT"/>
                <a:cs typeface="Arial MT"/>
              </a:rPr>
              <a:t>egocentric. </a:t>
            </a:r>
            <a:r>
              <a:rPr dirty="0" sz="1250" spc="5">
                <a:latin typeface="Arial MT"/>
                <a:cs typeface="Arial MT"/>
              </a:rPr>
              <a:t>But how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could it </a:t>
            </a:r>
            <a:r>
              <a:rPr dirty="0" sz="1250" spc="5">
                <a:latin typeface="Arial MT"/>
                <a:cs typeface="Arial MT"/>
              </a:rPr>
              <a:t>be </a:t>
            </a:r>
            <a:r>
              <a:rPr dirty="0" sz="1250">
                <a:latin typeface="Arial MT"/>
                <a:cs typeface="Arial MT"/>
              </a:rPr>
              <a:t>egocentric, gentlemen, if I'm feeding over </a:t>
            </a:r>
            <a:r>
              <a:rPr dirty="0" sz="1250" spc="5">
                <a:latin typeface="Arial MT"/>
                <a:cs typeface="Arial MT"/>
              </a:rPr>
              <a:t>100 </a:t>
            </a:r>
            <a:r>
              <a:rPr dirty="0" sz="1250">
                <a:latin typeface="Arial MT"/>
                <a:cs typeface="Arial MT"/>
              </a:rPr>
              <a:t>families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month and </a:t>
            </a:r>
            <a:r>
              <a:rPr dirty="0" sz="1250">
                <a:latin typeface="Arial MT"/>
                <a:cs typeface="Arial MT"/>
              </a:rPr>
              <a:t>giving </a:t>
            </a:r>
            <a:r>
              <a:rPr dirty="0" sz="1250" spc="5">
                <a:latin typeface="Arial MT"/>
                <a:cs typeface="Arial MT"/>
              </a:rPr>
              <a:t>them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 job security? </a:t>
            </a:r>
            <a:r>
              <a:rPr dirty="0" sz="1250" spc="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fact that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fell in love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married </a:t>
            </a:r>
            <a:r>
              <a:rPr dirty="0" sz="1250" spc="5">
                <a:latin typeface="Arial MT"/>
                <a:cs typeface="Arial MT"/>
              </a:rPr>
              <a:t>someone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5">
                <a:latin typeface="Arial MT"/>
                <a:cs typeface="Arial MT"/>
              </a:rPr>
              <a:t>Costa Rica and </a:t>
            </a:r>
            <a:r>
              <a:rPr dirty="0" sz="1250">
                <a:latin typeface="Arial MT"/>
                <a:cs typeface="Arial MT"/>
              </a:rPr>
              <a:t>built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with </a:t>
            </a:r>
            <a:r>
              <a:rPr dirty="0" sz="1250" spc="-15">
                <a:latin typeface="Arial MT"/>
                <a:cs typeface="Arial MT"/>
              </a:rPr>
              <a:t>her, </a:t>
            </a:r>
            <a:r>
              <a:rPr dirty="0" sz="1250">
                <a:latin typeface="Arial MT"/>
                <a:cs typeface="Arial MT"/>
              </a:rPr>
              <a:t>learned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second </a:t>
            </a:r>
            <a:r>
              <a:rPr dirty="0" sz="1250">
                <a:latin typeface="Arial MT"/>
                <a:cs typeface="Arial MT"/>
              </a:rPr>
              <a:t>language, followed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dreams. Just because I'm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dreamer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I'm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Renaissance </a:t>
            </a:r>
            <a:r>
              <a:rPr dirty="0" sz="1250" spc="5">
                <a:latin typeface="Arial MT"/>
                <a:cs typeface="Arial MT"/>
              </a:rPr>
              <a:t>man,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doesn't</a:t>
            </a:r>
            <a:r>
              <a:rPr dirty="0" sz="1250" spc="5">
                <a:latin typeface="Arial MT"/>
                <a:cs typeface="Arial MT"/>
              </a:rPr>
              <a:t> mean</a:t>
            </a:r>
            <a:r>
              <a:rPr dirty="0" sz="1250">
                <a:latin typeface="Arial MT"/>
                <a:cs typeface="Arial MT"/>
              </a:rPr>
              <a:t> that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I'm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different.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It's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just I'm</a:t>
            </a:r>
            <a:r>
              <a:rPr dirty="0" sz="1250" spc="5">
                <a:latin typeface="Arial MT"/>
                <a:cs typeface="Arial MT"/>
              </a:rPr>
              <a:t> once </a:t>
            </a:r>
            <a:r>
              <a:rPr dirty="0" sz="1250">
                <a:latin typeface="Arial MT"/>
                <a:cs typeface="Arial MT"/>
              </a:rPr>
              <a:t>again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being exceptionally true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myself. </a:t>
            </a:r>
            <a:r>
              <a:rPr dirty="0" sz="1250" spc="5">
                <a:latin typeface="Arial MT"/>
                <a:cs typeface="Arial MT"/>
              </a:rPr>
              <a:t>And so I can </a:t>
            </a:r>
            <a:r>
              <a:rPr dirty="0" sz="1250">
                <a:latin typeface="Arial MT"/>
                <a:cs typeface="Arial MT"/>
              </a:rPr>
              <a:t>look </a:t>
            </a:r>
            <a:r>
              <a:rPr dirty="0" sz="1250" spc="5">
                <a:latin typeface="Arial MT"/>
                <a:cs typeface="Arial MT"/>
              </a:rPr>
              <a:t>at </a:t>
            </a:r>
            <a:r>
              <a:rPr dirty="0" sz="1250">
                <a:latin typeface="Arial MT"/>
                <a:cs typeface="Arial MT"/>
              </a:rPr>
              <a:t>myself in the mirror </a:t>
            </a:r>
            <a:r>
              <a:rPr dirty="0" sz="1250" spc="5">
                <a:latin typeface="Arial MT"/>
                <a:cs typeface="Arial MT"/>
              </a:rPr>
              <a:t>at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end of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 day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raise </a:t>
            </a:r>
            <a:r>
              <a:rPr dirty="0" sz="1250" spc="10">
                <a:latin typeface="Arial MT"/>
                <a:cs typeface="Arial MT"/>
              </a:rPr>
              <a:t>my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head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up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high, give myself five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say,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good</a:t>
            </a:r>
            <a:r>
              <a:rPr dirty="0" sz="1250">
                <a:latin typeface="Arial MT"/>
                <a:cs typeface="Arial MT"/>
              </a:rPr>
              <a:t> job, Richie.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35">
                <a:latin typeface="Arial MT"/>
                <a:cs typeface="Arial MT"/>
              </a:rPr>
              <a:t>You</a:t>
            </a:r>
            <a:r>
              <a:rPr dirty="0" sz="1250">
                <a:latin typeface="Arial MT"/>
                <a:cs typeface="Arial MT"/>
              </a:rPr>
              <a:t> did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 again.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89439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9277984"/>
            <a:ext cx="6450330" cy="79692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Unique Career Paths: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Embracing </a:t>
            </a:r>
            <a:r>
              <a:rPr dirty="0" sz="1250" spc="5">
                <a:latin typeface="Arial MT"/>
                <a:cs typeface="Arial MT"/>
              </a:rPr>
              <a:t>Language and</a:t>
            </a:r>
            <a:r>
              <a:rPr dirty="0" sz="1250">
                <a:latin typeface="Arial MT"/>
                <a:cs typeface="Arial MT"/>
              </a:rPr>
              <a:t> Opportunity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 spc="-35">
                <a:latin typeface="Arial MT"/>
                <a:cs typeface="Arial MT"/>
              </a:rPr>
              <a:t>You </a:t>
            </a:r>
            <a:r>
              <a:rPr dirty="0" sz="1250">
                <a:latin typeface="Arial MT"/>
                <a:cs typeface="Arial MT"/>
              </a:rPr>
              <a:t>hire specialists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individuals, </a:t>
            </a:r>
            <a:r>
              <a:rPr dirty="0" sz="1250" spc="5">
                <a:latin typeface="Arial MT"/>
                <a:cs typeface="Arial MT"/>
              </a:rPr>
              <a:t>you need to </a:t>
            </a:r>
            <a:r>
              <a:rPr dirty="0" sz="1250">
                <a:latin typeface="Arial MT"/>
                <a:cs typeface="Arial MT"/>
              </a:rPr>
              <a:t>delegate. </a:t>
            </a:r>
            <a:r>
              <a:rPr dirty="0" sz="1250" spc="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order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expand, </a:t>
            </a:r>
            <a:r>
              <a:rPr dirty="0" sz="1250" spc="5">
                <a:latin typeface="Arial MT"/>
                <a:cs typeface="Arial MT"/>
              </a:rPr>
              <a:t>you need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branches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roots. </a:t>
            </a:r>
            <a:r>
              <a:rPr dirty="0" sz="1250" spc="5">
                <a:latin typeface="Arial MT"/>
                <a:cs typeface="Arial MT"/>
              </a:rPr>
              <a:t>But </a:t>
            </a:r>
            <a:r>
              <a:rPr dirty="0" sz="1250" spc="10">
                <a:latin typeface="Arial MT"/>
                <a:cs typeface="Arial MT"/>
              </a:rPr>
              <a:t>my</a:t>
            </a:r>
            <a:r>
              <a:rPr dirty="0" sz="1250">
                <a:latin typeface="Arial MT"/>
                <a:cs typeface="Arial MT"/>
              </a:rPr>
              <a:t> thing </a:t>
            </a:r>
            <a:r>
              <a:rPr dirty="0" sz="1250" spc="5">
                <a:latin typeface="Arial MT"/>
                <a:cs typeface="Arial MT"/>
              </a:rPr>
              <a:t>was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done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little</a:t>
            </a:r>
            <a:r>
              <a:rPr dirty="0" sz="1250">
                <a:latin typeface="Arial MT"/>
                <a:cs typeface="Arial MT"/>
              </a:rPr>
              <a:t> bit </a:t>
            </a:r>
            <a:r>
              <a:rPr dirty="0" sz="1250" spc="-10">
                <a:latin typeface="Arial MT"/>
                <a:cs typeface="Arial MT"/>
              </a:rPr>
              <a:t>differently,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gentlemen. </a:t>
            </a:r>
            <a:r>
              <a:rPr dirty="0" sz="1250" spc="5">
                <a:latin typeface="Arial MT"/>
                <a:cs typeface="Arial MT"/>
              </a:rPr>
              <a:t>When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was </a:t>
            </a:r>
            <a:r>
              <a:rPr dirty="0" sz="1250">
                <a:latin typeface="Arial MT"/>
                <a:cs typeface="Arial MT"/>
              </a:rPr>
              <a:t>in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925" y="286384"/>
            <a:ext cx="6704330" cy="18161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34200"/>
              </a:lnSpc>
              <a:spcBef>
                <a:spcPts val="105"/>
              </a:spcBef>
            </a:pPr>
            <a:r>
              <a:rPr dirty="0" sz="1250">
                <a:latin typeface="Arial MT"/>
                <a:cs typeface="Arial MT"/>
              </a:rPr>
              <a:t>Northeast Philadelphia, graduating Abington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School,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favorite class </a:t>
            </a:r>
            <a:r>
              <a:rPr dirty="0" sz="1250" spc="5">
                <a:latin typeface="Arial MT"/>
                <a:cs typeface="Arial MT"/>
              </a:rPr>
              <a:t>was </a:t>
            </a:r>
            <a:r>
              <a:rPr dirty="0" sz="1250">
                <a:latin typeface="Arial MT"/>
                <a:cs typeface="Arial MT"/>
              </a:rPr>
              <a:t>Spanish. </a:t>
            </a:r>
            <a:r>
              <a:rPr dirty="0" sz="1250" spc="10">
                <a:latin typeface="Arial MT"/>
                <a:cs typeface="Arial MT"/>
              </a:rPr>
              <a:t>So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unlike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friends that </a:t>
            </a:r>
            <a:r>
              <a:rPr dirty="0" sz="1250" spc="5">
                <a:latin typeface="Arial MT"/>
                <a:cs typeface="Arial MT"/>
              </a:rPr>
              <a:t>were </a:t>
            </a:r>
            <a:r>
              <a:rPr dirty="0" sz="1250">
                <a:latin typeface="Arial MT"/>
                <a:cs typeface="Arial MT"/>
              </a:rPr>
              <a:t>taking finance, </a:t>
            </a:r>
            <a:r>
              <a:rPr dirty="0" sz="1250" spc="-15">
                <a:latin typeface="Arial MT"/>
                <a:cs typeface="Arial MT"/>
              </a:rPr>
              <a:t>law,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medicine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going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Ivy League, </a:t>
            </a:r>
            <a:r>
              <a:rPr dirty="0" sz="1250" spc="5">
                <a:latin typeface="Arial MT"/>
                <a:cs typeface="Arial MT"/>
              </a:rPr>
              <a:t>I chose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Arizona. </a:t>
            </a:r>
            <a:r>
              <a:rPr dirty="0" sz="1250" spc="10">
                <a:latin typeface="Arial MT"/>
                <a:cs typeface="Arial MT"/>
              </a:rPr>
              <a:t>So </a:t>
            </a:r>
            <a:r>
              <a:rPr dirty="0" sz="1250" spc="5">
                <a:latin typeface="Arial MT"/>
                <a:cs typeface="Arial MT"/>
              </a:rPr>
              <a:t>I was </a:t>
            </a:r>
            <a:r>
              <a:rPr dirty="0" sz="1250">
                <a:latin typeface="Arial MT"/>
                <a:cs typeface="Arial MT"/>
              </a:rPr>
              <a:t>just doubling </a:t>
            </a:r>
            <a:r>
              <a:rPr dirty="0" sz="1250" spc="5">
                <a:latin typeface="Arial MT"/>
                <a:cs typeface="Arial MT"/>
              </a:rPr>
              <a:t>down on </a:t>
            </a:r>
            <a:r>
              <a:rPr dirty="0" sz="1250">
                <a:latin typeface="Arial MT"/>
                <a:cs typeface="Arial MT"/>
              </a:rPr>
              <a:t>languages.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interned for </a:t>
            </a:r>
            <a:r>
              <a:rPr dirty="0" sz="1250" spc="-10">
                <a:latin typeface="Arial MT"/>
                <a:cs typeface="Arial MT"/>
              </a:rPr>
              <a:t>Telemundo,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worked </a:t>
            </a:r>
            <a:r>
              <a:rPr dirty="0" sz="1250">
                <a:latin typeface="Arial MT"/>
                <a:cs typeface="Arial MT"/>
              </a:rPr>
              <a:t>for the importers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Corona. </a:t>
            </a:r>
            <a:r>
              <a:rPr dirty="0" sz="1250" spc="10">
                <a:latin typeface="Arial MT"/>
                <a:cs typeface="Arial MT"/>
              </a:rPr>
              <a:t>So </a:t>
            </a:r>
            <a:r>
              <a:rPr dirty="0" sz="1250" spc="-10">
                <a:latin typeface="Arial MT"/>
                <a:cs typeface="Arial MT"/>
              </a:rPr>
              <a:t>obviously... </a:t>
            </a:r>
            <a:r>
              <a:rPr dirty="0" sz="1250" spc="5">
                <a:latin typeface="Arial MT"/>
                <a:cs typeface="Arial MT"/>
              </a:rPr>
              <a:t>I had </a:t>
            </a:r>
            <a:r>
              <a:rPr dirty="0" sz="1250">
                <a:latin typeface="Arial MT"/>
                <a:cs typeface="Arial MT"/>
              </a:rPr>
              <a:t>the language capacity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the skill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set. </a:t>
            </a:r>
            <a:r>
              <a:rPr dirty="0" sz="1250" spc="5">
                <a:latin typeface="Arial MT"/>
                <a:cs typeface="Arial MT"/>
              </a:rPr>
              <a:t>And so when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friend </a:t>
            </a:r>
            <a:r>
              <a:rPr dirty="0" sz="1250" spc="5">
                <a:latin typeface="Arial MT"/>
                <a:cs typeface="Arial MT"/>
              </a:rPr>
              <a:t>who gave </a:t>
            </a:r>
            <a:r>
              <a:rPr dirty="0" sz="1250" spc="10">
                <a:latin typeface="Arial MT"/>
                <a:cs typeface="Arial MT"/>
              </a:rPr>
              <a:t>me a </a:t>
            </a:r>
            <a:r>
              <a:rPr dirty="0" sz="1250" spc="5">
                <a:latin typeface="Arial MT"/>
                <a:cs typeface="Arial MT"/>
              </a:rPr>
              <a:t>one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million opportunity </a:t>
            </a:r>
            <a:r>
              <a:rPr dirty="0" sz="1250" spc="5">
                <a:latin typeface="Arial MT"/>
                <a:cs typeface="Arial MT"/>
              </a:rPr>
              <a:t>at 27 </a:t>
            </a:r>
            <a:r>
              <a:rPr dirty="0" sz="1250">
                <a:latin typeface="Arial MT"/>
                <a:cs typeface="Arial MT"/>
              </a:rPr>
              <a:t>years old, </a:t>
            </a:r>
            <a:r>
              <a:rPr dirty="0" sz="1250" spc="5">
                <a:latin typeface="Arial MT"/>
                <a:cs typeface="Arial MT"/>
              </a:rPr>
              <a:t>22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years ago, </a:t>
            </a:r>
            <a:r>
              <a:rPr dirty="0" sz="1250" spc="5">
                <a:latin typeface="Arial MT"/>
                <a:cs typeface="Arial MT"/>
              </a:rPr>
              <a:t>to come to Costa Rica </a:t>
            </a:r>
            <a:r>
              <a:rPr dirty="0" sz="1250">
                <a:latin typeface="Arial MT"/>
                <a:cs typeface="Arial MT"/>
              </a:rPr>
              <a:t>for </a:t>
            </a:r>
            <a:r>
              <a:rPr dirty="0" sz="1250" spc="5">
                <a:latin typeface="Arial MT"/>
                <a:cs typeface="Arial MT"/>
              </a:rPr>
              <a:t>two months </a:t>
            </a:r>
            <a:r>
              <a:rPr dirty="0" sz="1250">
                <a:latin typeface="Arial MT"/>
                <a:cs typeface="Arial MT"/>
              </a:rPr>
              <a:t>just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teach English </a:t>
            </a:r>
            <a:r>
              <a:rPr dirty="0" sz="1250" spc="5">
                <a:latin typeface="Arial MT"/>
                <a:cs typeface="Arial MT"/>
              </a:rPr>
              <a:t>at </a:t>
            </a:r>
            <a:r>
              <a:rPr dirty="0" sz="1250">
                <a:latin typeface="Arial MT"/>
                <a:cs typeface="Arial MT"/>
              </a:rPr>
              <a:t>his call </a:t>
            </a:r>
            <a:r>
              <a:rPr dirty="0" sz="1250" spc="-10">
                <a:latin typeface="Arial MT"/>
                <a:cs typeface="Arial MT"/>
              </a:rPr>
              <a:t>center,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course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go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5643" y="2605493"/>
            <a:ext cx="6418978" cy="294023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5925" y="5991859"/>
            <a:ext cx="6383020" cy="181610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90500" indent="-178435">
              <a:lnSpc>
                <a:spcPct val="100000"/>
              </a:lnSpc>
              <a:spcBef>
                <a:spcPts val="620"/>
              </a:spcBef>
              <a:buAutoNum type="arabicPeriod"/>
              <a:tabLst>
                <a:tab pos="191135" algn="l"/>
              </a:tabLst>
            </a:pPr>
            <a:r>
              <a:rPr dirty="0" sz="1250">
                <a:latin typeface="Arial MT"/>
                <a:cs typeface="Arial MT"/>
              </a:rPr>
              <a:t>Interpersonal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 Conflict </a:t>
            </a:r>
            <a:r>
              <a:rPr dirty="0" sz="1250" spc="5">
                <a:latin typeface="Arial MT"/>
                <a:cs typeface="Arial MT"/>
              </a:rPr>
              <a:t>Management</a:t>
            </a:r>
            <a:r>
              <a:rPr dirty="0" sz="1250">
                <a:latin typeface="Arial MT"/>
                <a:cs typeface="Arial MT"/>
              </a:rPr>
              <a:t> Strategy</a:t>
            </a:r>
            <a:endParaRPr sz="1250">
              <a:latin typeface="Arial MT"/>
              <a:cs typeface="Arial MT"/>
            </a:endParaRPr>
          </a:p>
          <a:p>
            <a:pPr marL="190500" indent="-178435">
              <a:lnSpc>
                <a:spcPct val="100000"/>
              </a:lnSpc>
              <a:spcBef>
                <a:spcPts val="525"/>
              </a:spcBef>
              <a:buAutoNum type="arabicPeriod"/>
              <a:tabLst>
                <a:tab pos="191135" algn="l"/>
              </a:tabLst>
            </a:pPr>
            <a:r>
              <a:rPr dirty="0" sz="1250">
                <a:latin typeface="Arial MT"/>
                <a:cs typeface="Arial MT"/>
              </a:rPr>
              <a:t>Phonetic Micro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Expression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reading 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mastering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verbal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tell signs.</a:t>
            </a:r>
            <a:endParaRPr sz="1250">
              <a:latin typeface="Arial MT"/>
              <a:cs typeface="Arial MT"/>
            </a:endParaRPr>
          </a:p>
          <a:p>
            <a:pPr marL="187325" indent="-175260">
              <a:lnSpc>
                <a:spcPct val="100000"/>
              </a:lnSpc>
              <a:spcBef>
                <a:spcPts val="450"/>
              </a:spcBef>
              <a:buAutoNum type="arabicPeriod"/>
              <a:tabLst>
                <a:tab pos="187960" algn="l"/>
              </a:tabLst>
            </a:pPr>
            <a:r>
              <a:rPr dirty="0" sz="1250" spc="5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Famous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Buffer-Boomerang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Technique</a:t>
            </a:r>
            <a:endParaRPr sz="12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Arial MT"/>
              <a:cs typeface="Arial MT"/>
            </a:endParaRPr>
          </a:p>
          <a:p>
            <a:pPr algn="just" marL="12700" marR="5080">
              <a:lnSpc>
                <a:spcPct val="135000"/>
              </a:lnSpc>
            </a:pPr>
            <a:r>
              <a:rPr dirty="0" sz="1250" spc="5">
                <a:latin typeface="Arial MT"/>
                <a:cs typeface="Arial MT"/>
              </a:rPr>
              <a:t>Advanced </a:t>
            </a:r>
            <a:r>
              <a:rPr dirty="0" sz="1250">
                <a:latin typeface="Arial MT"/>
                <a:cs typeface="Arial MT"/>
              </a:rPr>
              <a:t>telemarketing </a:t>
            </a:r>
            <a:r>
              <a:rPr dirty="0" sz="1250" spc="-10">
                <a:latin typeface="Arial MT"/>
                <a:cs typeface="Arial MT"/>
              </a:rPr>
              <a:t>strategy, </a:t>
            </a:r>
            <a:r>
              <a:rPr dirty="0" sz="1250">
                <a:latin typeface="Arial MT"/>
                <a:cs typeface="Arial MT"/>
              </a:rPr>
              <a:t>conflict management, interpersonal soft skills, customer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support, rhetoric, gamification, pinball machines, employee motivation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phonetic micro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expression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reading.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37814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372609"/>
            <a:ext cx="6581775" cy="181610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20"/>
              </a:spcBef>
            </a:pPr>
            <a:r>
              <a:rPr dirty="0" sz="1250">
                <a:latin typeface="Arial MT"/>
                <a:cs typeface="Arial MT"/>
              </a:rPr>
              <a:t>Richard’s vision quest journey is filled with twists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turns. </a:t>
            </a:r>
            <a:r>
              <a:rPr dirty="0" sz="1250" spc="5">
                <a:latin typeface="Arial MT"/>
                <a:cs typeface="Arial MT"/>
              </a:rPr>
              <a:t>At 27 </a:t>
            </a:r>
            <a:r>
              <a:rPr dirty="0" sz="1250">
                <a:latin typeface="Arial MT"/>
                <a:cs typeface="Arial MT"/>
              </a:rPr>
              <a:t>years old, </a:t>
            </a:r>
            <a:r>
              <a:rPr dirty="0" sz="1250" spc="5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relocated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Costa Rica to </a:t>
            </a:r>
            <a:r>
              <a:rPr dirty="0" sz="1250">
                <a:latin typeface="Arial MT"/>
                <a:cs typeface="Arial MT"/>
              </a:rPr>
              <a:t>train employees for </a:t>
            </a:r>
            <a:r>
              <a:rPr dirty="0" sz="1250" spc="5">
                <a:latin typeface="Arial MT"/>
                <a:cs typeface="Arial MT"/>
              </a:rPr>
              <a:t>one of </a:t>
            </a:r>
            <a:r>
              <a:rPr dirty="0" sz="1250">
                <a:latin typeface="Arial MT"/>
                <a:cs typeface="Arial MT"/>
              </a:rPr>
              <a:t>the larger call centers in </a:t>
            </a:r>
            <a:r>
              <a:rPr dirty="0" sz="1250" spc="5">
                <a:latin typeface="Arial MT"/>
                <a:cs typeface="Arial MT"/>
              </a:rPr>
              <a:t>San </a:t>
            </a:r>
            <a:r>
              <a:rPr dirty="0" sz="1250">
                <a:latin typeface="Arial MT"/>
                <a:cs typeface="Arial MT"/>
              </a:rPr>
              <a:t>Jose. </a:t>
            </a:r>
            <a:r>
              <a:rPr dirty="0" sz="1250" spc="5">
                <a:latin typeface="Arial MT"/>
                <a:cs typeface="Arial MT"/>
              </a:rPr>
              <a:t>With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mix of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motivational public speaking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style </a:t>
            </a:r>
            <a:r>
              <a:rPr dirty="0" sz="1250" spc="5">
                <a:latin typeface="Arial MT"/>
                <a:cs typeface="Arial MT"/>
              </a:rPr>
              <a:t>backed by</a:t>
            </a:r>
            <a:r>
              <a:rPr dirty="0" sz="1250">
                <a:latin typeface="Arial MT"/>
                <a:cs typeface="Arial MT"/>
              </a:rPr>
              <a:t> tactful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appropriate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rhetoric, 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shared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knowledge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trained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 </a:t>
            </a:r>
            <a:r>
              <a:rPr dirty="0" sz="1250" spc="5">
                <a:latin typeface="Arial MT"/>
                <a:cs typeface="Arial MT"/>
              </a:rPr>
              <a:t>10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000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 telemarketers 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two</a:t>
            </a:r>
            <a:r>
              <a:rPr dirty="0" sz="1250">
                <a:latin typeface="Arial MT"/>
                <a:cs typeface="Arial MT"/>
              </a:rPr>
              <a:t> decades.</a:t>
            </a:r>
            <a:endParaRPr sz="1250">
              <a:latin typeface="Arial MT"/>
              <a:cs typeface="Arial MT"/>
            </a:endParaRPr>
          </a:p>
          <a:p>
            <a:pPr marL="12700" marR="4762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Richard Blank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the largest collection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restored American Pinball machines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antique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Rockola Jukeboxes in Central America </a:t>
            </a:r>
            <a:r>
              <a:rPr dirty="0" sz="1250" spc="5">
                <a:latin typeface="Arial MT"/>
                <a:cs typeface="Arial MT"/>
              </a:rPr>
              <a:t>making </a:t>
            </a:r>
            <a:r>
              <a:rPr dirty="0" sz="1250">
                <a:latin typeface="Arial MT"/>
                <a:cs typeface="Arial MT"/>
              </a:rPr>
              <a:t>gamification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strong part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10">
                <a:latin typeface="Arial MT"/>
                <a:cs typeface="Arial MT"/>
              </a:rPr>
              <a:t>CCC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culture.Richard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Chief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Officer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Costa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Rica’s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2008.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42481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582159"/>
            <a:ext cx="6697345" cy="20732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221615">
              <a:lnSpc>
                <a:spcPct val="135000"/>
              </a:lnSpc>
              <a:spcBef>
                <a:spcPts val="95"/>
              </a:spcBef>
            </a:pPr>
            <a:r>
              <a:rPr dirty="0" sz="1250" spc="-20">
                <a:latin typeface="Arial MT"/>
                <a:cs typeface="Arial MT"/>
              </a:rPr>
              <a:t>Mr.</a:t>
            </a:r>
            <a:r>
              <a:rPr dirty="0" sz="1250">
                <a:latin typeface="Arial MT"/>
                <a:cs typeface="Arial MT"/>
              </a:rPr>
              <a:t> Richard Blank holds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bachelors degree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Communication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Spanish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>
                <a:latin typeface="Arial MT"/>
                <a:cs typeface="Arial MT"/>
              </a:rPr>
              <a:t> the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Arizona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certificate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language proficiency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the 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Sevilla,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Spain.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3700"/>
              </a:lnSpc>
              <a:spcBef>
                <a:spcPts val="20"/>
              </a:spcBef>
            </a:pPr>
            <a:r>
              <a:rPr dirty="0" sz="1250" spc="15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Keynote speaker for Philadelphia's Abington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68th National </a:t>
            </a:r>
            <a:r>
              <a:rPr dirty="0" sz="1250" spc="5">
                <a:latin typeface="Arial MT"/>
                <a:cs typeface="Arial MT"/>
              </a:rPr>
              <a:t>Honors </a:t>
            </a:r>
            <a:r>
              <a:rPr dirty="0" sz="1250">
                <a:latin typeface="Arial MT"/>
                <a:cs typeface="Arial MT"/>
              </a:rPr>
              <a:t>Society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induction </a:t>
            </a:r>
            <a:r>
              <a:rPr dirty="0" sz="1250" spc="-10">
                <a:latin typeface="Arial MT"/>
                <a:cs typeface="Arial MT"/>
              </a:rPr>
              <a:t>ceremony.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addition, entered into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2023</a:t>
            </a:r>
            <a:r>
              <a:rPr dirty="0" sz="1250">
                <a:latin typeface="Arial MT"/>
                <a:cs typeface="Arial MT"/>
              </a:rPr>
              <a:t> Hall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Fame</a:t>
            </a:r>
            <a:r>
              <a:rPr dirty="0" sz="1250">
                <a:latin typeface="Arial MT"/>
                <a:cs typeface="Arial MT"/>
              </a:rPr>
              <a:t> 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along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side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 </a:t>
            </a:r>
            <a:r>
              <a:rPr dirty="0" sz="1250" spc="5">
                <a:latin typeface="Arial MT"/>
                <a:cs typeface="Arial MT"/>
              </a:rPr>
              <a:t>famous </a:t>
            </a:r>
            <a:r>
              <a:rPr dirty="0" sz="1250">
                <a:latin typeface="Arial MT"/>
                <a:cs typeface="Arial MT"/>
              </a:rPr>
              <a:t>alumni. Paying it forward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Abington Senior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is very important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-20">
                <a:latin typeface="Arial MT"/>
                <a:cs typeface="Arial MT"/>
              </a:rPr>
              <a:t>Mr.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Blank.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such, </a:t>
            </a:r>
            <a:r>
              <a:rPr dirty="0" sz="1250" spc="5">
                <a:latin typeface="Arial MT"/>
                <a:cs typeface="Arial MT"/>
              </a:rPr>
              <a:t>he endows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scholarship </a:t>
            </a:r>
            <a:r>
              <a:rPr dirty="0" sz="1250" spc="5">
                <a:latin typeface="Arial MT"/>
                <a:cs typeface="Arial MT"/>
              </a:rPr>
              <a:t>each </a:t>
            </a:r>
            <a:r>
              <a:rPr dirty="0" sz="1250">
                <a:latin typeface="Arial MT"/>
                <a:cs typeface="Arial MT"/>
              </a:rPr>
              <a:t>year for students that plan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majoring in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level.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4449" y="352425"/>
            <a:ext cx="4952999" cy="58769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210934"/>
            <a:ext cx="6600825" cy="38639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4000"/>
              </a:lnSpc>
              <a:spcBef>
                <a:spcPts val="110"/>
              </a:spcBef>
            </a:pP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 spc="-5">
                <a:latin typeface="Arial MT"/>
                <a:cs typeface="Arial MT"/>
              </a:rPr>
              <a:t>Rica’s </a:t>
            </a:r>
            <a:r>
              <a:rPr dirty="0" sz="1250">
                <a:latin typeface="Arial MT"/>
                <a:cs typeface="Arial MT"/>
              </a:rPr>
              <a:t>Call Center </a:t>
            </a:r>
            <a:r>
              <a:rPr dirty="0" sz="1250" spc="5">
                <a:latin typeface="Arial MT"/>
                <a:cs typeface="Arial MT"/>
              </a:rPr>
              <a:t>(CCC) </a:t>
            </a:r>
            <a:r>
              <a:rPr dirty="0" sz="1250">
                <a:latin typeface="Arial MT"/>
                <a:cs typeface="Arial MT"/>
              </a:rPr>
              <a:t>is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state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the art </a:t>
            </a:r>
            <a:r>
              <a:rPr dirty="0" sz="1250" spc="10">
                <a:latin typeface="Arial MT"/>
                <a:cs typeface="Arial MT"/>
              </a:rPr>
              <a:t>BPO </a:t>
            </a:r>
            <a:r>
              <a:rPr dirty="0" sz="1250">
                <a:latin typeface="Arial MT"/>
                <a:cs typeface="Arial MT"/>
              </a:rPr>
              <a:t>telemarketing outsource </a:t>
            </a:r>
            <a:r>
              <a:rPr dirty="0" sz="1250" spc="5">
                <a:latin typeface="Arial MT"/>
                <a:cs typeface="Arial MT"/>
              </a:rPr>
              <a:t>company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located in the capital city </a:t>
            </a:r>
            <a:r>
              <a:rPr dirty="0" sz="1250" spc="5">
                <a:latin typeface="Arial MT"/>
                <a:cs typeface="Arial MT"/>
              </a:rPr>
              <a:t>of San </a:t>
            </a:r>
            <a:r>
              <a:rPr dirty="0" sz="1250">
                <a:latin typeface="Arial MT"/>
                <a:cs typeface="Arial MT"/>
              </a:rPr>
              <a:t>Jose, </a:t>
            </a: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>
                <a:latin typeface="Arial MT"/>
                <a:cs typeface="Arial MT"/>
              </a:rPr>
              <a:t>Rica. </a:t>
            </a:r>
            <a:r>
              <a:rPr dirty="0" sz="1250" spc="5">
                <a:latin typeface="Arial MT"/>
                <a:cs typeface="Arial MT"/>
              </a:rPr>
              <a:t>Our main </a:t>
            </a:r>
            <a:r>
              <a:rPr dirty="0" sz="1250">
                <a:latin typeface="Arial MT"/>
                <a:cs typeface="Arial MT"/>
              </a:rPr>
              <a:t>focus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been,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will always </a:t>
            </a:r>
            <a:r>
              <a:rPr dirty="0" sz="1250" spc="5">
                <a:latin typeface="Arial MT"/>
                <a:cs typeface="Arial MT"/>
              </a:rPr>
              <a:t> be to </a:t>
            </a:r>
            <a:r>
              <a:rPr dirty="0" sz="1250">
                <a:latin typeface="Arial MT"/>
                <a:cs typeface="Arial MT"/>
              </a:rPr>
              <a:t>personally train </a:t>
            </a:r>
            <a:r>
              <a:rPr dirty="0" sz="1250" spc="5">
                <a:latin typeface="Arial MT"/>
                <a:cs typeface="Arial MT"/>
              </a:rPr>
              <a:t>each and </a:t>
            </a:r>
            <a:r>
              <a:rPr dirty="0" sz="1250">
                <a:latin typeface="Arial MT"/>
                <a:cs typeface="Arial MT"/>
              </a:rPr>
              <a:t>every Central America call center agent </a:t>
            </a:r>
            <a:r>
              <a:rPr dirty="0" sz="1250" spc="5">
                <a:latin typeface="Arial MT"/>
                <a:cs typeface="Arial MT"/>
              </a:rPr>
              <a:t>so </a:t>
            </a:r>
            <a:r>
              <a:rPr dirty="0" sz="1250">
                <a:latin typeface="Arial MT"/>
                <a:cs typeface="Arial MT"/>
              </a:rPr>
              <a:t>that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may </a:t>
            </a:r>
            <a:r>
              <a:rPr dirty="0" sz="1250" spc="-5">
                <a:latin typeface="Arial MT"/>
                <a:cs typeface="Arial MT"/>
              </a:rPr>
              <a:t>offer </a:t>
            </a:r>
            <a:r>
              <a:rPr dirty="0" sz="1250">
                <a:latin typeface="Arial MT"/>
                <a:cs typeface="Arial MT"/>
              </a:rPr>
              <a:t> the highest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quality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outbound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inbound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 solutions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bilingual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service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small </a:t>
            </a:r>
            <a:r>
              <a:rPr dirty="0" sz="1250" spc="5">
                <a:latin typeface="Arial MT"/>
                <a:cs typeface="Arial MT"/>
              </a:rPr>
              <a:t>and medium </a:t>
            </a:r>
            <a:r>
              <a:rPr dirty="0" sz="1250">
                <a:latin typeface="Arial MT"/>
                <a:cs typeface="Arial MT"/>
              </a:rPr>
              <a:t>sized international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companies, entrepreneurs</a:t>
            </a:r>
            <a:r>
              <a:rPr dirty="0" sz="1250" spc="5">
                <a:latin typeface="Arial MT"/>
                <a:cs typeface="Arial MT"/>
              </a:rPr>
              <a:t> as </a:t>
            </a:r>
            <a:r>
              <a:rPr dirty="0" sz="1250">
                <a:latin typeface="Arial MT"/>
                <a:cs typeface="Arial MT"/>
              </a:rPr>
              <a:t>well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fortune </a:t>
            </a:r>
            <a:r>
              <a:rPr dirty="0" sz="1250" spc="5">
                <a:latin typeface="Arial MT"/>
                <a:cs typeface="Arial MT"/>
              </a:rPr>
              <a:t> 500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https://costaricascallcenter.com/en/outbound-bpo-campaigns/</a:t>
            </a:r>
            <a:endParaRPr sz="1250">
              <a:latin typeface="Arial MT"/>
              <a:cs typeface="Arial MT"/>
            </a:endParaRPr>
          </a:p>
          <a:p>
            <a:pPr marL="12700" marR="47244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#DariusDCChambers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#WhatTheShitPodcast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#RichardBlank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#CostaRica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#CallCenter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#Outsourcing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#Telemarketing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#BPO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#Sales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#Entrepreneur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#B2B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#Business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#Gamification</a:t>
            </a:r>
            <a:r>
              <a:rPr dirty="0" sz="1250" spc="5">
                <a:latin typeface="Arial MT"/>
                <a:cs typeface="Arial MT"/>
              </a:rPr>
              <a:t> #CEO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#learnpodcasting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#podcastepisode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#podcastguest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#podcasting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#podcastinterview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#podcastplaylist #podcasts #podcastskills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#podcastshow</a:t>
            </a:r>
            <a:endParaRPr sz="1250">
              <a:latin typeface="Arial MT"/>
              <a:cs typeface="Arial MT"/>
            </a:endParaRPr>
          </a:p>
          <a:p>
            <a:pPr marL="12700" marR="362585">
              <a:lnSpc>
                <a:spcPts val="2020"/>
              </a:lnSpc>
              <a:spcBef>
                <a:spcPts val="50"/>
              </a:spcBef>
            </a:pPr>
            <a:r>
              <a:rPr dirty="0" sz="1250">
                <a:latin typeface="Arial MT"/>
                <a:cs typeface="Arial MT"/>
              </a:rPr>
              <a:t>Darius </a:t>
            </a:r>
            <a:r>
              <a:rPr dirty="0" sz="1250" spc="10">
                <a:latin typeface="Arial MT"/>
                <a:cs typeface="Arial MT"/>
              </a:rPr>
              <a:t>DC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Chambers,</a:t>
            </a:r>
            <a:r>
              <a:rPr dirty="0" sz="1250" spc="5">
                <a:latin typeface="Arial MT"/>
                <a:cs typeface="Arial MT"/>
              </a:rPr>
              <a:t> What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Shit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Blank,</a:t>
            </a:r>
            <a:r>
              <a:rPr dirty="0" sz="1250" spc="5">
                <a:latin typeface="Arial MT"/>
                <a:cs typeface="Arial MT"/>
              </a:rPr>
              <a:t> Costa </a:t>
            </a:r>
            <a:r>
              <a:rPr dirty="0" sz="1250">
                <a:latin typeface="Arial MT"/>
                <a:cs typeface="Arial MT"/>
              </a:rPr>
              <a:t>Rica's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Center, 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Outsourcing, </a:t>
            </a:r>
            <a:r>
              <a:rPr dirty="0" sz="1250" spc="-10">
                <a:latin typeface="Arial MT"/>
                <a:cs typeface="Arial MT"/>
              </a:rPr>
              <a:t>Telemarketing, </a:t>
            </a:r>
            <a:r>
              <a:rPr dirty="0" sz="1250" spc="5">
                <a:latin typeface="Arial MT"/>
                <a:cs typeface="Arial MT"/>
              </a:rPr>
              <a:t>BPO, </a:t>
            </a:r>
            <a:r>
              <a:rPr dirty="0" sz="1250">
                <a:latin typeface="Arial MT"/>
                <a:cs typeface="Arial MT"/>
              </a:rPr>
              <a:t>Nearshore, Sales, </a:t>
            </a:r>
            <a:r>
              <a:rPr dirty="0" sz="1250" spc="-5">
                <a:latin typeface="Arial MT"/>
                <a:cs typeface="Arial MT"/>
              </a:rPr>
              <a:t>Entrepreneur, </a:t>
            </a:r>
            <a:r>
              <a:rPr dirty="0" sz="1250" spc="5">
                <a:latin typeface="Arial MT"/>
                <a:cs typeface="Arial MT"/>
              </a:rPr>
              <a:t>B2B,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Business,Podcast,Gamification,Leadership,Marketing,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Radio,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Guest,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Money,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education,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trainer,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704850"/>
            <a:ext cx="6715124" cy="37718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4572000"/>
            <a:ext cx="6715124" cy="378142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37814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E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The Shit Podcast Hosted by Darius DC Chambers. Business 101 guest Richard Blank.</dc:title>
  <dcterms:created xsi:type="dcterms:W3CDTF">2024-12-12T17:35:15Z</dcterms:created>
  <dcterms:modified xsi:type="dcterms:W3CDTF">2024-12-12T17:35:15Z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2024-12-12T00:00:00Z</vt:filetime>
  </property>
  <property fmtid="{D5CDD505-2E9C-101B-9397-08002B2CF9AE}" pid="3" name="Creator">
    <vt:lpwstr>Mozilla/5.0 (X11; Linux x86_64) AppleWebKit/537.36 (KHTML, like Gecko) HeadlessChrome/129.0.0.0 Safari/537.36</vt:lpwstr>
  </property>
  <property fmtid="{D5CDD505-2E9C-101B-9397-08002B2CF9AE}" pid="4" name="LastSaved">
    <vt:filetime>2024-12-12T00:00:00Z</vt:filetime>
  </property>
</Properties>
</file>