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7569200" cy="10706100"/>
  <p:notesSz cx="7569200" cy="107061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justpaste.it/wethrive" TargetMode="External"/><Relationship Id="rId4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4900" y="454900"/>
            <a:ext cx="328448" cy="3284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028703" y="520700"/>
            <a:ext cx="212852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-10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-10">
                <a:latin typeface="Arial MT"/>
                <a:cs typeface="Arial MT"/>
              </a:rPr>
              <a:t> </a:t>
            </a:r>
            <a:r>
              <a:rPr dirty="0" sz="950">
                <a:solidFill>
                  <a:srgbClr val="0000ED"/>
                </a:solidFill>
                <a:latin typeface="Arial MT"/>
                <a:cs typeface="Arial MT"/>
                <a:hlinkClick r:id="rId3"/>
              </a:rPr>
              <a:t>j</a:t>
            </a:r>
            <a:r>
              <a:rPr dirty="0" u="sng" sz="95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3"/>
              </a:rPr>
              <a:t>ustpaste.it/wethrive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5925" y="1129023"/>
            <a:ext cx="6632575" cy="18567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4165" marR="187960" indent="52069">
              <a:lnSpc>
                <a:spcPct val="105100"/>
              </a:lnSpc>
              <a:spcBef>
                <a:spcPts val="100"/>
              </a:spcBef>
            </a:pPr>
            <a:r>
              <a:rPr dirty="0" sz="2200" spc="-10">
                <a:latin typeface="Arial MT"/>
                <a:cs typeface="Arial MT"/>
              </a:rPr>
              <a:t>weTHRIV</a:t>
            </a:r>
            <a:r>
              <a:rPr dirty="0" sz="2200">
                <a:latin typeface="Arial MT"/>
                <a:cs typeface="Arial MT"/>
              </a:rPr>
              <a:t>E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Podcast</a:t>
            </a:r>
            <a:r>
              <a:rPr dirty="0" sz="2200">
                <a:latin typeface="Arial MT"/>
                <a:cs typeface="Arial MT"/>
              </a:rPr>
              <a:t>.</a:t>
            </a:r>
            <a:r>
              <a:rPr dirty="0" sz="2200" spc="-13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</a:t>
            </a:r>
            <a:r>
              <a:rPr dirty="0" sz="2200" spc="-13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Philadelphi</a:t>
            </a:r>
            <a:r>
              <a:rPr dirty="0" sz="2200">
                <a:latin typeface="Arial MT"/>
                <a:cs typeface="Arial MT"/>
              </a:rPr>
              <a:t>a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entrepreneu</a:t>
            </a:r>
            <a:r>
              <a:rPr dirty="0" sz="2200">
                <a:latin typeface="Arial MT"/>
                <a:cs typeface="Arial MT"/>
              </a:rPr>
              <a:t>r  </a:t>
            </a:r>
            <a:r>
              <a:rPr dirty="0" sz="2200" spc="-10">
                <a:latin typeface="Arial MT"/>
                <a:cs typeface="Arial MT"/>
              </a:rPr>
              <a:t>living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in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Costa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Rica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has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what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it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takes.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Episode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45.</a:t>
            </a:r>
            <a:endParaRPr sz="2200">
              <a:latin typeface="Arial MT"/>
              <a:cs typeface="Arial MT"/>
            </a:endParaRPr>
          </a:p>
          <a:p>
            <a:pPr marL="12700" marR="5080">
              <a:lnSpc>
                <a:spcPct val="101400"/>
              </a:lnSpc>
              <a:spcBef>
                <a:spcPts val="1560"/>
              </a:spcBef>
            </a:pPr>
            <a:r>
              <a:rPr dirty="0" sz="1500" spc="35">
                <a:latin typeface="Arial MT"/>
                <a:cs typeface="Arial MT"/>
              </a:rPr>
              <a:t>Casey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Clark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interviews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Richard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Blank,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CEO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of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Costa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Rica's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Call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Center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0">
                <a:latin typeface="Arial MT"/>
                <a:cs typeface="Arial MT"/>
              </a:rPr>
              <a:t>in </a:t>
            </a:r>
            <a:r>
              <a:rPr dirty="0" sz="1500" spc="-40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episode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45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of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40">
                <a:latin typeface="Arial MT"/>
                <a:cs typeface="Arial MT"/>
              </a:rPr>
              <a:t>weTHRIVE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podcast.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0">
                <a:latin typeface="Arial MT"/>
                <a:cs typeface="Arial MT"/>
              </a:rPr>
              <a:t>We</a:t>
            </a:r>
            <a:r>
              <a:rPr dirty="0" sz="1500" spc="3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Thrive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Podcast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has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accepted </a:t>
            </a:r>
            <a:r>
              <a:rPr dirty="0" sz="1500" spc="4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Richard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Blank's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invitation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to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join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the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audience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for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15">
                <a:latin typeface="Arial MT"/>
                <a:cs typeface="Arial MT"/>
              </a:rPr>
              <a:t>a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solid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discussion </a:t>
            </a:r>
            <a:r>
              <a:rPr dirty="0" sz="1500" spc="4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regarding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starting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15">
                <a:latin typeface="Arial MT"/>
                <a:cs typeface="Arial MT"/>
              </a:rPr>
              <a:t>a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company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from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scratch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20">
                <a:latin typeface="Arial MT"/>
                <a:cs typeface="Arial MT"/>
              </a:rPr>
              <a:t>in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Costa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Rica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71749" y="3133725"/>
            <a:ext cx="2647949" cy="28574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5925" y="6035674"/>
            <a:ext cx="547370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Every </a:t>
            </a:r>
            <a:r>
              <a:rPr dirty="0" sz="1250" spc="-20">
                <a:latin typeface="Arial MT"/>
                <a:cs typeface="Arial MT"/>
              </a:rPr>
              <a:t>day,</a:t>
            </a:r>
            <a:r>
              <a:rPr dirty="0" sz="1250">
                <a:latin typeface="Arial MT"/>
                <a:cs typeface="Arial MT"/>
              </a:rPr>
              <a:t> entrepreneurs around the world</a:t>
            </a:r>
            <a:r>
              <a:rPr dirty="0" sz="1250" spc="5">
                <a:latin typeface="Arial MT"/>
                <a:cs typeface="Arial MT"/>
              </a:rPr>
              <a:t> wonder</a:t>
            </a:r>
            <a:r>
              <a:rPr dirty="0" sz="1250">
                <a:latin typeface="Arial MT"/>
                <a:cs typeface="Arial MT"/>
              </a:rPr>
              <a:t> if they </a:t>
            </a:r>
            <a:r>
              <a:rPr dirty="0" sz="1250" spc="5">
                <a:latin typeface="Arial MT"/>
                <a:cs typeface="Arial MT"/>
              </a:rPr>
              <a:t>have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>
                <a:latin typeface="Arial MT"/>
                <a:cs typeface="Arial MT"/>
              </a:rPr>
              <a:t> it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67151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049134"/>
            <a:ext cx="664337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What </a:t>
            </a:r>
            <a:r>
              <a:rPr dirty="0" sz="1250">
                <a:latin typeface="Arial MT"/>
                <a:cs typeface="Arial MT"/>
              </a:rPr>
              <a:t>it takes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put food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the table, </a:t>
            </a:r>
            <a:r>
              <a:rPr dirty="0" sz="1250" spc="5">
                <a:latin typeface="Arial MT"/>
                <a:cs typeface="Arial MT"/>
              </a:rPr>
              <a:t>keep </a:t>
            </a:r>
            <a:r>
              <a:rPr dirty="0" sz="1250">
                <a:latin typeface="Arial MT"/>
                <a:cs typeface="Arial MT"/>
              </a:rPr>
              <a:t>clothes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their back, </a:t>
            </a:r>
            <a:r>
              <a:rPr dirty="0" sz="1250" spc="5">
                <a:latin typeface="Arial MT"/>
                <a:cs typeface="Arial MT"/>
              </a:rPr>
              <a:t>keep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roof over their head,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successful business, </a:t>
            </a:r>
            <a:r>
              <a:rPr dirty="0" sz="1250" spc="5">
                <a:latin typeface="Arial MT"/>
                <a:cs typeface="Arial MT"/>
              </a:rPr>
              <a:t>and even </a:t>
            </a:r>
            <a:r>
              <a:rPr dirty="0" sz="1250">
                <a:latin typeface="Arial MT"/>
                <a:cs typeface="Arial MT"/>
              </a:rPr>
              <a:t>if they </a:t>
            </a:r>
            <a:r>
              <a:rPr dirty="0" sz="1250" spc="5">
                <a:latin typeface="Arial MT"/>
                <a:cs typeface="Arial MT"/>
              </a:rPr>
              <a:t>have what </a:t>
            </a:r>
            <a:r>
              <a:rPr dirty="0" sz="1250">
                <a:latin typeface="Arial MT"/>
                <a:cs typeface="Arial MT"/>
              </a:rPr>
              <a:t>it takes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create </a:t>
            </a:r>
            <a:r>
              <a:rPr dirty="0" sz="1250" spc="5">
                <a:latin typeface="Arial MT"/>
                <a:cs typeface="Arial MT"/>
              </a:rPr>
              <a:t>and be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part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something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bigger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themselves.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68675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201534"/>
            <a:ext cx="658939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381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During </a:t>
            </a:r>
            <a:r>
              <a:rPr dirty="0" sz="1250" spc="5">
                <a:latin typeface="Arial MT"/>
                <a:cs typeface="Arial MT"/>
              </a:rPr>
              <a:t>each </a:t>
            </a:r>
            <a:r>
              <a:rPr dirty="0" sz="1250">
                <a:latin typeface="Arial MT"/>
                <a:cs typeface="Arial MT"/>
              </a:rPr>
              <a:t>episode, </a:t>
            </a:r>
            <a:r>
              <a:rPr dirty="0" sz="1250" spc="5">
                <a:latin typeface="Arial MT"/>
                <a:cs typeface="Arial MT"/>
              </a:rPr>
              <a:t>Casey </a:t>
            </a:r>
            <a:r>
              <a:rPr dirty="0" sz="1250">
                <a:latin typeface="Arial MT"/>
                <a:cs typeface="Arial MT"/>
              </a:rPr>
              <a:t>Clark, founder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5">
                <a:latin typeface="Arial MT"/>
                <a:cs typeface="Arial MT"/>
              </a:rPr>
              <a:t>C </a:t>
            </a:r>
            <a:r>
              <a:rPr dirty="0" sz="1250">
                <a:latin typeface="Arial MT"/>
                <a:cs typeface="Arial MT"/>
              </a:rPr>
              <a:t>Clark Consulting, interviews other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learn </a:t>
            </a:r>
            <a:r>
              <a:rPr dirty="0" sz="1250" spc="5">
                <a:latin typeface="Arial MT"/>
                <a:cs typeface="Arial MT"/>
              </a:rPr>
              <a:t>more </a:t>
            </a:r>
            <a:r>
              <a:rPr dirty="0" sz="1250">
                <a:latin typeface="Arial MT"/>
                <a:cs typeface="Arial MT"/>
              </a:rPr>
              <a:t>about </a:t>
            </a:r>
            <a:r>
              <a:rPr dirty="0" sz="1250" spc="5">
                <a:latin typeface="Arial MT"/>
                <a:cs typeface="Arial MT"/>
              </a:rPr>
              <a:t>what </a:t>
            </a:r>
            <a:r>
              <a:rPr dirty="0" sz="1250">
                <a:latin typeface="Arial MT"/>
                <a:cs typeface="Arial MT"/>
              </a:rPr>
              <a:t>it </a:t>
            </a:r>
            <a:r>
              <a:rPr dirty="0" sz="1250" spc="5">
                <a:latin typeface="Arial MT"/>
                <a:cs typeface="Arial MT"/>
              </a:rPr>
              <a:t>means to them to </a:t>
            </a:r>
            <a:r>
              <a:rPr dirty="0" sz="1250">
                <a:latin typeface="Arial MT"/>
                <a:cs typeface="Arial MT"/>
              </a:rPr>
              <a:t>thrive, </a:t>
            </a:r>
            <a:r>
              <a:rPr dirty="0" sz="1250" spc="5">
                <a:latin typeface="Arial MT"/>
                <a:cs typeface="Arial MT"/>
              </a:rPr>
              <a:t>how </a:t>
            </a:r>
            <a:r>
              <a:rPr dirty="0" sz="1250">
                <a:latin typeface="Arial MT"/>
                <a:cs typeface="Arial MT"/>
              </a:rPr>
              <a:t>they’re using their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in creating </a:t>
            </a:r>
            <a:r>
              <a:rPr dirty="0" sz="1250" spc="5">
                <a:latin typeface="Arial MT"/>
                <a:cs typeface="Arial MT"/>
              </a:rPr>
              <a:t>an </a:t>
            </a:r>
            <a:r>
              <a:rPr dirty="0" sz="1250">
                <a:latin typeface="Arial MT"/>
                <a:cs typeface="Arial MT"/>
              </a:rPr>
              <a:t>impactful </a:t>
            </a:r>
            <a:r>
              <a:rPr dirty="0" sz="1250" spc="-15">
                <a:latin typeface="Arial MT"/>
                <a:cs typeface="Arial MT"/>
              </a:rPr>
              <a:t>legacy, </a:t>
            </a:r>
            <a:r>
              <a:rPr dirty="0" sz="1250" spc="5">
                <a:latin typeface="Arial MT"/>
                <a:cs typeface="Arial MT"/>
              </a:rPr>
              <a:t>and what has </a:t>
            </a:r>
            <a:r>
              <a:rPr dirty="0" sz="1250">
                <a:latin typeface="Arial MT"/>
                <a:cs typeface="Arial MT"/>
              </a:rPr>
              <a:t>tried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get in their </a:t>
            </a:r>
            <a:r>
              <a:rPr dirty="0" sz="1250" spc="-20">
                <a:latin typeface="Arial MT"/>
                <a:cs typeface="Arial MT"/>
              </a:rPr>
              <a:t>way. </a:t>
            </a:r>
            <a:r>
              <a:rPr dirty="0" sz="1250" spc="5">
                <a:latin typeface="Arial MT"/>
                <a:cs typeface="Arial MT"/>
              </a:rPr>
              <a:t>These </a:t>
            </a:r>
            <a:r>
              <a:rPr dirty="0" sz="1250">
                <a:latin typeface="Arial MT"/>
                <a:cs typeface="Arial MT"/>
              </a:rPr>
              <a:t>stories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resonate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soul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 inspire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manifest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3624" y="352425"/>
            <a:ext cx="2914649" cy="5714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049009"/>
            <a:ext cx="6550659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Casey </a:t>
            </a:r>
            <a:r>
              <a:rPr dirty="0" sz="1250">
                <a:latin typeface="Arial MT"/>
                <a:cs typeface="Arial MT"/>
              </a:rPr>
              <a:t>Clark interviews Richard Blank, </a:t>
            </a:r>
            <a:r>
              <a:rPr dirty="0" sz="1250" spc="10">
                <a:latin typeface="Arial MT"/>
                <a:cs typeface="Arial MT"/>
              </a:rPr>
              <a:t>CEO </a:t>
            </a:r>
            <a:r>
              <a:rPr dirty="0" sz="1250" spc="5">
                <a:latin typeface="Arial MT"/>
                <a:cs typeface="Arial MT"/>
              </a:rPr>
              <a:t>of Costa </a:t>
            </a:r>
            <a:r>
              <a:rPr dirty="0" sz="1250">
                <a:latin typeface="Arial MT"/>
                <a:cs typeface="Arial MT"/>
              </a:rPr>
              <a:t>Rica's Call Center in episode </a:t>
            </a:r>
            <a:r>
              <a:rPr dirty="0" sz="1250" spc="5">
                <a:latin typeface="Arial MT"/>
                <a:cs typeface="Arial MT"/>
              </a:rPr>
              <a:t>45 of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weTHRIVE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podcast.</a:t>
            </a:r>
            <a:endParaRPr sz="1250">
              <a:latin typeface="Arial MT"/>
              <a:cs typeface="Arial MT"/>
            </a:endParaRPr>
          </a:p>
          <a:p>
            <a:pPr marL="12700" marR="17208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5">
                <a:latin typeface="Arial MT"/>
                <a:cs typeface="Arial MT"/>
              </a:rPr>
              <a:t> has</a:t>
            </a:r>
            <a:r>
              <a:rPr dirty="0" sz="1250">
                <a:latin typeface="Arial MT"/>
                <a:cs typeface="Arial MT"/>
              </a:rPr>
              <a:t> accepted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invitation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join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audience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solid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regarding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company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scratch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5">
                <a:latin typeface="Arial MT"/>
                <a:cs typeface="Arial MT"/>
              </a:rPr>
              <a:t>Costa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Rica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</a:t>
            </a:r>
            <a:r>
              <a:rPr dirty="0" sz="1250">
                <a:latin typeface="Arial MT"/>
                <a:cs typeface="Arial MT"/>
              </a:rPr>
              <a:t> expat.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352425"/>
            <a:ext cx="4067174" cy="38861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220209"/>
            <a:ext cx="661606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20">
                <a:latin typeface="Arial MT"/>
                <a:cs typeface="Arial MT"/>
              </a:rPr>
              <a:t>Topics</a:t>
            </a:r>
            <a:r>
              <a:rPr dirty="0" sz="1250">
                <a:latin typeface="Arial MT"/>
                <a:cs typeface="Arial MT"/>
              </a:rPr>
              <a:t> discussed with Richard: advanced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</a:t>
            </a:r>
            <a:r>
              <a:rPr dirty="0" sz="1250" spc="-10">
                <a:latin typeface="Arial MT"/>
                <a:cs typeface="Arial MT"/>
              </a:rPr>
              <a:t>strategy,</a:t>
            </a:r>
            <a:r>
              <a:rPr dirty="0" sz="1250">
                <a:latin typeface="Arial MT"/>
                <a:cs typeface="Arial MT"/>
              </a:rPr>
              <a:t> conflict management,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interpersonal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soft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pinball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phonetic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micro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expression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reading.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5105400"/>
            <a:ext cx="6715125" cy="45053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9592309"/>
            <a:ext cx="6693534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Richard’s journey in the call center </a:t>
            </a:r>
            <a:r>
              <a:rPr dirty="0" sz="1250" spc="5">
                <a:latin typeface="Arial MT"/>
                <a:cs typeface="Arial MT"/>
              </a:rPr>
              <a:t>space </a:t>
            </a:r>
            <a:r>
              <a:rPr dirty="0" sz="1250">
                <a:latin typeface="Arial MT"/>
                <a:cs typeface="Arial MT"/>
              </a:rPr>
              <a:t>is filled with twists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turns. </a:t>
            </a:r>
            <a:r>
              <a:rPr dirty="0" sz="1250" spc="5">
                <a:latin typeface="Arial MT"/>
                <a:cs typeface="Arial MT"/>
              </a:rPr>
              <a:t>When he was 27 </a:t>
            </a:r>
            <a:r>
              <a:rPr dirty="0" sz="1250">
                <a:latin typeface="Arial MT"/>
                <a:cs typeface="Arial MT"/>
              </a:rPr>
              <a:t>years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old,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he</a:t>
            </a:r>
            <a:r>
              <a:rPr dirty="0" sz="1250">
                <a:latin typeface="Arial MT"/>
                <a:cs typeface="Arial MT"/>
              </a:rPr>
              <a:t> relocated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Rica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 employees 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one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larger call centers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5">
                <a:latin typeface="Arial MT"/>
                <a:cs typeface="Arial MT"/>
              </a:rPr>
              <a:t>San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349250"/>
            <a:ext cx="410209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Jose.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657225"/>
            <a:ext cx="6715125" cy="59531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5925" y="6591934"/>
            <a:ext cx="641985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With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mix of </a:t>
            </a:r>
            <a:r>
              <a:rPr dirty="0" sz="1250">
                <a:latin typeface="Arial MT"/>
                <a:cs typeface="Arial MT"/>
              </a:rPr>
              <a:t>motivational public speaking style </a:t>
            </a:r>
            <a:r>
              <a:rPr dirty="0" sz="1250" spc="5">
                <a:latin typeface="Arial MT"/>
                <a:cs typeface="Arial MT"/>
              </a:rPr>
              <a:t>backed by </a:t>
            </a:r>
            <a:r>
              <a:rPr dirty="0" sz="1250">
                <a:latin typeface="Arial MT"/>
                <a:cs typeface="Arial MT"/>
              </a:rPr>
              <a:t>tactful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appropriate rhetoric,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shared his knowledge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trained 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10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000</a:t>
            </a:r>
            <a:r>
              <a:rPr dirty="0" sz="1250">
                <a:latin typeface="Arial MT"/>
                <a:cs typeface="Arial MT"/>
              </a:rPr>
              <a:t> bilingual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telemarketers.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352425"/>
            <a:ext cx="5295899" cy="999499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352425"/>
            <a:ext cx="5295899" cy="22288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2515235"/>
            <a:ext cx="654685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381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 Blank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the largest collection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restored American Pinball machines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antique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Rockola Jukeboxes in Central America </a:t>
            </a:r>
            <a:r>
              <a:rPr dirty="0" sz="1250" spc="5">
                <a:latin typeface="Arial MT"/>
                <a:cs typeface="Arial MT"/>
              </a:rPr>
              <a:t>making </a:t>
            </a:r>
            <a:r>
              <a:rPr dirty="0" sz="1250">
                <a:latin typeface="Arial MT"/>
                <a:cs typeface="Arial MT"/>
              </a:rPr>
              <a:t>gamification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strong part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CCC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Officer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Costa </a:t>
            </a:r>
            <a:r>
              <a:rPr dirty="0" sz="1250" spc="-5">
                <a:latin typeface="Arial MT"/>
                <a:cs typeface="Arial MT"/>
              </a:rPr>
              <a:t>Rica’s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4500" y="3400425"/>
            <a:ext cx="4152899" cy="51911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8582659"/>
            <a:ext cx="6480810" cy="103505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45"/>
              </a:spcBef>
            </a:pPr>
            <a:r>
              <a:rPr dirty="0" sz="1250" spc="-20">
                <a:latin typeface="Arial MT"/>
                <a:cs typeface="Arial MT"/>
              </a:rPr>
              <a:t>Mr.</a:t>
            </a:r>
            <a:r>
              <a:rPr dirty="0" sz="1250">
                <a:latin typeface="Arial MT"/>
                <a:cs typeface="Arial MT"/>
              </a:rPr>
              <a:t> Richard Blank holds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bachelors degree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Communication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Spanish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Arizona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certificate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language proficiency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the 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Sevilla,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Spain. </a:t>
            </a: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Keynote speaker for Philadelphia's Abington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68th National </a:t>
            </a:r>
            <a:r>
              <a:rPr dirty="0" sz="1250" spc="5">
                <a:latin typeface="Arial MT"/>
                <a:cs typeface="Arial MT"/>
              </a:rPr>
              <a:t>Honors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Society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ceremony.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24124" y="352425"/>
            <a:ext cx="2524124" cy="5714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049009"/>
            <a:ext cx="662813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Giving </a:t>
            </a:r>
            <a:r>
              <a:rPr dirty="0" sz="1250" spc="5">
                <a:latin typeface="Arial MT"/>
                <a:cs typeface="Arial MT"/>
              </a:rPr>
              <a:t>back to </a:t>
            </a:r>
            <a:r>
              <a:rPr dirty="0" sz="1250">
                <a:latin typeface="Arial MT"/>
                <a:cs typeface="Arial MT"/>
              </a:rPr>
              <a:t>Abington Senior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is very important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20">
                <a:latin typeface="Arial MT"/>
                <a:cs typeface="Arial MT"/>
              </a:rPr>
              <a:t>Mr. </a:t>
            </a:r>
            <a:r>
              <a:rPr dirty="0" sz="1250">
                <a:latin typeface="Arial MT"/>
                <a:cs typeface="Arial MT"/>
              </a:rPr>
              <a:t>Blank.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such,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endows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scholarship </a:t>
            </a:r>
            <a:r>
              <a:rPr dirty="0" sz="1250" spc="5">
                <a:latin typeface="Arial MT"/>
                <a:cs typeface="Arial MT"/>
              </a:rPr>
              <a:t>each </a:t>
            </a:r>
            <a:r>
              <a:rPr dirty="0" sz="1250">
                <a:latin typeface="Arial MT"/>
                <a:cs typeface="Arial MT"/>
              </a:rPr>
              <a:t>year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students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plan</a:t>
            </a:r>
            <a:r>
              <a:rPr dirty="0" sz="1250" spc="5">
                <a:latin typeface="Arial MT"/>
                <a:cs typeface="Arial MT"/>
              </a:rPr>
              <a:t> on </a:t>
            </a:r>
            <a:r>
              <a:rPr dirty="0" sz="1250">
                <a:latin typeface="Arial MT"/>
                <a:cs typeface="Arial MT"/>
              </a:rPr>
              <a:t>majoring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 language</a:t>
            </a:r>
            <a:r>
              <a:rPr dirty="0" sz="1250" spc="5">
                <a:latin typeface="Arial MT"/>
                <a:cs typeface="Arial MT"/>
              </a:rPr>
              <a:t> at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 level.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 spc="-5">
                <a:latin typeface="Arial MT"/>
                <a:cs typeface="Arial MT"/>
              </a:rPr>
              <a:t>Rica’s </a:t>
            </a:r>
            <a:r>
              <a:rPr dirty="0" sz="1250">
                <a:latin typeface="Arial MT"/>
                <a:cs typeface="Arial MT"/>
              </a:rPr>
              <a:t>Call Center </a:t>
            </a:r>
            <a:r>
              <a:rPr dirty="0" sz="1250" spc="5">
                <a:latin typeface="Arial MT"/>
                <a:cs typeface="Arial MT"/>
              </a:rPr>
              <a:t>(CCC)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art </a:t>
            </a:r>
            <a:r>
              <a:rPr dirty="0" sz="1250" spc="10">
                <a:latin typeface="Arial MT"/>
                <a:cs typeface="Arial MT"/>
              </a:rPr>
              <a:t>BPO </a:t>
            </a:r>
            <a:r>
              <a:rPr dirty="0" sz="1250">
                <a:latin typeface="Arial MT"/>
                <a:cs typeface="Arial MT"/>
              </a:rPr>
              <a:t>telemarketing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company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located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capital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Jose,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</a:t>
            </a:r>
            <a:r>
              <a:rPr dirty="0" sz="1250">
                <a:latin typeface="Arial MT"/>
                <a:cs typeface="Arial MT"/>
              </a:rPr>
              <a:t> Rica.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349" y="352425"/>
            <a:ext cx="5029199" cy="999499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349" y="352425"/>
            <a:ext cx="5029199" cy="42862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572634"/>
            <a:ext cx="673354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Our main </a:t>
            </a:r>
            <a:r>
              <a:rPr dirty="0" sz="1250">
                <a:latin typeface="Arial MT"/>
                <a:cs typeface="Arial MT"/>
              </a:rPr>
              <a:t>focus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been,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will always </a:t>
            </a:r>
            <a:r>
              <a:rPr dirty="0" sz="1250" spc="5">
                <a:latin typeface="Arial MT"/>
                <a:cs typeface="Arial MT"/>
              </a:rPr>
              <a:t>be to </a:t>
            </a:r>
            <a:r>
              <a:rPr dirty="0" sz="1250">
                <a:latin typeface="Arial MT"/>
                <a:cs typeface="Arial MT"/>
              </a:rPr>
              <a:t>personally train </a:t>
            </a:r>
            <a:r>
              <a:rPr dirty="0" sz="1250" spc="5">
                <a:latin typeface="Arial MT"/>
                <a:cs typeface="Arial MT"/>
              </a:rPr>
              <a:t>each and </a:t>
            </a:r>
            <a:r>
              <a:rPr dirty="0" sz="1250">
                <a:latin typeface="Arial MT"/>
                <a:cs typeface="Arial MT"/>
              </a:rPr>
              <a:t>every Central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 call center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agent </a:t>
            </a:r>
            <a:r>
              <a:rPr dirty="0" sz="1250" spc="5">
                <a:latin typeface="Arial MT"/>
                <a:cs typeface="Arial MT"/>
              </a:rPr>
              <a:t>so</a:t>
            </a:r>
            <a:r>
              <a:rPr dirty="0" sz="1250">
                <a:latin typeface="Arial MT"/>
                <a:cs typeface="Arial MT"/>
              </a:rPr>
              <a:t> 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we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may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highest quality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outbound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inbound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solutions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bilingual customer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small </a:t>
            </a:r>
            <a:r>
              <a:rPr dirty="0" sz="1250" spc="5">
                <a:latin typeface="Arial MT"/>
                <a:cs typeface="Arial MT"/>
              </a:rPr>
              <a:t>and medium</a:t>
            </a:r>
            <a:r>
              <a:rPr dirty="0" sz="1250">
                <a:latin typeface="Arial MT"/>
                <a:cs typeface="Arial MT"/>
              </a:rPr>
              <a:t> sized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international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</a:t>
            </a:r>
            <a:r>
              <a:rPr dirty="0" sz="1250">
                <a:latin typeface="Arial MT"/>
                <a:cs typeface="Arial MT"/>
              </a:rPr>
              <a:t> fortune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500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3550" y="352425"/>
            <a:ext cx="4105274" cy="5714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049009"/>
            <a:ext cx="6729730" cy="18161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110"/>
              </a:spcBef>
            </a:pPr>
            <a:r>
              <a:rPr dirty="0" sz="1250">
                <a:latin typeface="Arial MT"/>
                <a:cs typeface="Arial MT"/>
              </a:rPr>
              <a:t>We encourage </a:t>
            </a:r>
            <a:r>
              <a:rPr dirty="0" sz="1250" spc="5">
                <a:latin typeface="Arial MT"/>
                <a:cs typeface="Arial MT"/>
              </a:rPr>
              <a:t>you to </a:t>
            </a:r>
            <a:r>
              <a:rPr dirty="0" sz="1250">
                <a:latin typeface="Arial MT"/>
                <a:cs typeface="Arial MT"/>
              </a:rPr>
              <a:t>visit </a:t>
            </a:r>
            <a:r>
              <a:rPr dirty="0" sz="1250" spc="5">
                <a:latin typeface="Arial MT"/>
                <a:cs typeface="Arial MT"/>
              </a:rPr>
              <a:t>one of our </a:t>
            </a:r>
            <a:r>
              <a:rPr dirty="0" sz="1250">
                <a:latin typeface="Arial MT"/>
                <a:cs typeface="Arial MT"/>
              </a:rPr>
              <a:t>call centers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your next personal vacation </a:t>
            </a:r>
            <a:r>
              <a:rPr dirty="0" sz="1250" spc="5">
                <a:latin typeface="Arial MT"/>
                <a:cs typeface="Arial MT"/>
              </a:rPr>
              <a:t>or </a:t>
            </a:r>
            <a:r>
              <a:rPr dirty="0" sz="1250">
                <a:latin typeface="Arial MT"/>
                <a:cs typeface="Arial MT"/>
              </a:rPr>
              <a:t>business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trip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Central America’s paradise,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>
                <a:latin typeface="Arial MT"/>
                <a:cs typeface="Arial MT"/>
              </a:rPr>
              <a:t>Rica. While </a:t>
            </a:r>
            <a:r>
              <a:rPr dirty="0" sz="1250" spc="5">
                <a:latin typeface="Arial MT"/>
                <a:cs typeface="Arial MT"/>
              </a:rPr>
              <a:t>you are </a:t>
            </a:r>
            <a:r>
              <a:rPr dirty="0" sz="1250">
                <a:latin typeface="Arial MT"/>
                <a:cs typeface="Arial MT"/>
              </a:rPr>
              <a:t>here,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would recommend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taking </a:t>
            </a:r>
            <a:r>
              <a:rPr dirty="0" sz="1250" spc="5">
                <a:latin typeface="Arial MT"/>
                <a:cs typeface="Arial MT"/>
              </a:rPr>
              <a:t>an</a:t>
            </a:r>
            <a:r>
              <a:rPr dirty="0" sz="1250">
                <a:latin typeface="Arial MT"/>
                <a:cs typeface="Arial MT"/>
              </a:rPr>
              <a:t> extra</a:t>
            </a:r>
            <a:r>
              <a:rPr dirty="0" sz="1250" spc="5">
                <a:latin typeface="Arial MT"/>
                <a:cs typeface="Arial MT"/>
              </a:rPr>
              <a:t> day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trip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visit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breathtaking virgin beaches,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play golf next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>
                <a:latin typeface="Arial MT"/>
                <a:cs typeface="Arial MT"/>
              </a:rPr>
              <a:t> the ocean,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try your luck </a:t>
            </a:r>
            <a:r>
              <a:rPr dirty="0" sz="1250" spc="5">
                <a:latin typeface="Arial MT"/>
                <a:cs typeface="Arial MT"/>
              </a:rPr>
              <a:t>at deep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sea</a:t>
            </a:r>
            <a:r>
              <a:rPr dirty="0" sz="1250">
                <a:latin typeface="Arial MT"/>
                <a:cs typeface="Arial MT"/>
              </a:rPr>
              <a:t> fishing, explore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tropical jungles, climb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volcanos </a:t>
            </a:r>
            <a:r>
              <a:rPr dirty="0" sz="1250" spc="5">
                <a:latin typeface="Arial MT"/>
                <a:cs typeface="Arial MT"/>
              </a:rPr>
              <a:t>or</a:t>
            </a:r>
            <a:r>
              <a:rPr dirty="0" sz="1250">
                <a:latin typeface="Arial MT"/>
                <a:cs typeface="Arial MT"/>
              </a:rPr>
              <a:t> just relax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natural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hot springs. </a:t>
            </a:r>
            <a:r>
              <a:rPr dirty="0" sz="1250" spc="5">
                <a:latin typeface="Arial MT"/>
                <a:cs typeface="Arial MT"/>
              </a:rPr>
              <a:t>Come and see </a:t>
            </a:r>
            <a:r>
              <a:rPr dirty="0" sz="1250">
                <a:latin typeface="Arial MT"/>
                <a:cs typeface="Arial MT"/>
              </a:rPr>
              <a:t>for yourself </a:t>
            </a:r>
            <a:r>
              <a:rPr dirty="0" sz="1250" spc="5">
                <a:latin typeface="Arial MT"/>
                <a:cs typeface="Arial MT"/>
              </a:rPr>
              <a:t>why </a:t>
            </a:r>
            <a:r>
              <a:rPr dirty="0" sz="1250">
                <a:latin typeface="Arial MT"/>
                <a:cs typeface="Arial MT"/>
              </a:rPr>
              <a:t>call center outsourcing in </a:t>
            </a:r>
            <a:r>
              <a:rPr dirty="0" sz="1250" spc="5">
                <a:latin typeface="Arial MT"/>
                <a:cs typeface="Arial MT"/>
              </a:rPr>
              <a:t>Costa Rica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perfect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Favorite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Pinball </a:t>
            </a:r>
            <a:r>
              <a:rPr dirty="0" sz="1250" spc="5">
                <a:latin typeface="Arial MT"/>
                <a:cs typeface="Arial MT"/>
              </a:rPr>
              <a:t>Games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Arcade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Adventures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0349" y="352425"/>
            <a:ext cx="1981199" cy="44005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734559"/>
            <a:ext cx="6704965" cy="5397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Ooh,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one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5">
                <a:latin typeface="Arial MT"/>
                <a:cs typeface="Arial MT"/>
              </a:rPr>
              <a:t>I own or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one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5">
                <a:latin typeface="Arial MT"/>
                <a:cs typeface="Arial MT"/>
              </a:rPr>
              <a:t>I have </a:t>
            </a:r>
            <a:r>
              <a:rPr dirty="0" sz="1250">
                <a:latin typeface="Arial MT"/>
                <a:cs typeface="Arial MT"/>
              </a:rPr>
              <a:t>played? </a:t>
            </a:r>
            <a:r>
              <a:rPr dirty="0" sz="1250" spc="5">
                <a:latin typeface="Arial MT"/>
                <a:cs typeface="Arial MT"/>
              </a:rPr>
              <a:t>The one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5">
                <a:latin typeface="Arial MT"/>
                <a:cs typeface="Arial MT"/>
              </a:rPr>
              <a:t>I own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1996 </a:t>
            </a:r>
            <a:r>
              <a:rPr dirty="0" sz="1250" spc="10">
                <a:latin typeface="Arial MT"/>
                <a:cs typeface="Arial MT"/>
              </a:rPr>
              <a:t>NBA </a:t>
            </a:r>
            <a:r>
              <a:rPr dirty="0" sz="1250">
                <a:latin typeface="Arial MT"/>
                <a:cs typeface="Arial MT"/>
              </a:rPr>
              <a:t>Fast </a:t>
            </a:r>
            <a:r>
              <a:rPr dirty="0" sz="1250" spc="5">
                <a:latin typeface="Arial MT"/>
                <a:cs typeface="Arial MT"/>
              </a:rPr>
              <a:t> Break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Williams.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It's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wonderful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machine.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enjoy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most.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But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when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was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Arizona, they</a:t>
            </a:r>
            <a:r>
              <a:rPr dirty="0" sz="1250" spc="5">
                <a:latin typeface="Arial MT"/>
                <a:cs typeface="Arial MT"/>
              </a:rPr>
              <a:t> have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amazing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arcade that's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5">
                <a:latin typeface="Arial MT"/>
                <a:cs typeface="Arial MT"/>
              </a:rPr>
              <a:t> Mesa </a:t>
            </a:r>
            <a:r>
              <a:rPr dirty="0" sz="1250">
                <a:latin typeface="Arial MT"/>
                <a:cs typeface="Arial MT"/>
              </a:rPr>
              <a:t>that's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like over</a:t>
            </a:r>
            <a:r>
              <a:rPr dirty="0" sz="1250" spc="5">
                <a:latin typeface="Arial MT"/>
                <a:cs typeface="Arial MT"/>
              </a:rPr>
              <a:t> 50 </a:t>
            </a:r>
            <a:r>
              <a:rPr dirty="0" sz="1250">
                <a:latin typeface="Arial MT"/>
                <a:cs typeface="Arial MT"/>
              </a:rPr>
              <a:t>pinball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machines. 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play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some</a:t>
            </a:r>
            <a:r>
              <a:rPr dirty="0" sz="1250" spc="-5">
                <a:latin typeface="Arial MT"/>
                <a:cs typeface="Arial MT"/>
              </a:rPr>
              <a:t> stuff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>
                <a:latin typeface="Arial MT"/>
                <a:cs typeface="Arial MT"/>
              </a:rPr>
              <a:t>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70s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80s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90s.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250">
                <a:latin typeface="Arial MT"/>
                <a:cs typeface="Arial MT"/>
              </a:rPr>
              <a:t>Influential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Book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Lessons</a:t>
            </a:r>
            <a:endParaRPr sz="1250">
              <a:latin typeface="Arial MT"/>
              <a:cs typeface="Arial MT"/>
            </a:endParaRPr>
          </a:p>
          <a:p>
            <a:pPr marL="12700" marR="126364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It's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wonderful question. There's </a:t>
            </a:r>
            <a:r>
              <a:rPr dirty="0" sz="1250" spc="5">
                <a:latin typeface="Arial MT"/>
                <a:cs typeface="Arial MT"/>
              </a:rPr>
              <a:t>so much </a:t>
            </a:r>
            <a:r>
              <a:rPr dirty="0" sz="1250">
                <a:latin typeface="Arial MT"/>
                <a:cs typeface="Arial MT"/>
              </a:rPr>
              <a:t>out there. </a:t>
            </a:r>
            <a:r>
              <a:rPr dirty="0" sz="1250" spc="5">
                <a:latin typeface="Arial MT"/>
                <a:cs typeface="Arial MT"/>
              </a:rPr>
              <a:t>For </a:t>
            </a:r>
            <a:r>
              <a:rPr dirty="0" sz="1250" spc="10">
                <a:latin typeface="Arial MT"/>
                <a:cs typeface="Arial MT"/>
              </a:rPr>
              <a:t>me </a:t>
            </a:r>
            <a:r>
              <a:rPr dirty="0" sz="1250" spc="-10">
                <a:latin typeface="Arial MT"/>
                <a:cs typeface="Arial MT"/>
              </a:rPr>
              <a:t>personally, </a:t>
            </a:r>
            <a:r>
              <a:rPr dirty="0" sz="1250">
                <a:latin typeface="Arial MT"/>
                <a:cs typeface="Arial MT"/>
              </a:rPr>
              <a:t>I've dabbled in your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self-helps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motivational books, but I'm </a:t>
            </a:r>
            <a:r>
              <a:rPr dirty="0" sz="1250" spc="5">
                <a:latin typeface="Arial MT"/>
                <a:cs typeface="Arial MT"/>
              </a:rPr>
              <a:t>more </a:t>
            </a:r>
            <a:r>
              <a:rPr dirty="0" sz="1250">
                <a:latin typeface="Arial MT"/>
                <a:cs typeface="Arial MT"/>
              </a:rPr>
              <a:t>into biographies </a:t>
            </a:r>
            <a:r>
              <a:rPr dirty="0" sz="1250" spc="5">
                <a:latin typeface="Arial MT"/>
                <a:cs typeface="Arial MT"/>
              </a:rPr>
              <a:t>or </a:t>
            </a:r>
            <a:r>
              <a:rPr dirty="0" sz="1250">
                <a:latin typeface="Arial MT"/>
                <a:cs typeface="Arial MT"/>
              </a:rPr>
              <a:t>certain sort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stories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coming of </a:t>
            </a:r>
            <a:r>
              <a:rPr dirty="0" sz="1250">
                <a:latin typeface="Arial MT"/>
                <a:cs typeface="Arial MT"/>
              </a:rPr>
              <a:t>age.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favorite </a:t>
            </a:r>
            <a:r>
              <a:rPr dirty="0" sz="1250" spc="5">
                <a:latin typeface="Arial MT"/>
                <a:cs typeface="Arial MT"/>
              </a:rPr>
              <a:t>book of </a:t>
            </a:r>
            <a:r>
              <a:rPr dirty="0" sz="1250">
                <a:latin typeface="Arial MT"/>
                <a:cs typeface="Arial MT"/>
              </a:rPr>
              <a:t>all time </a:t>
            </a:r>
            <a:r>
              <a:rPr dirty="0" sz="1250" spc="5">
                <a:latin typeface="Arial MT"/>
                <a:cs typeface="Arial MT"/>
              </a:rPr>
              <a:t>was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gift that </a:t>
            </a:r>
            <a:r>
              <a:rPr dirty="0" sz="1250" spc="5">
                <a:latin typeface="Arial MT"/>
                <a:cs typeface="Arial MT"/>
              </a:rPr>
              <a:t>was </a:t>
            </a:r>
            <a:r>
              <a:rPr dirty="0" sz="1250">
                <a:latin typeface="Arial MT"/>
                <a:cs typeface="Arial MT"/>
              </a:rPr>
              <a:t>given </a:t>
            </a:r>
            <a:r>
              <a:rPr dirty="0" sz="1250" spc="5">
                <a:latin typeface="Arial MT"/>
                <a:cs typeface="Arial MT"/>
              </a:rPr>
              <a:t>to me. </a:t>
            </a:r>
            <a:r>
              <a:rPr dirty="0" sz="1250">
                <a:latin typeface="Arial MT"/>
                <a:cs typeface="Arial MT"/>
              </a:rPr>
              <a:t>It's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Harvey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Allen. It's called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Anthony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Adverse.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 </a:t>
            </a:r>
            <a:r>
              <a:rPr dirty="0" sz="1250" spc="5">
                <a:latin typeface="Arial MT"/>
                <a:cs typeface="Arial MT"/>
              </a:rPr>
              <a:t>was </a:t>
            </a:r>
            <a:r>
              <a:rPr dirty="0" sz="1250">
                <a:latin typeface="Arial MT"/>
                <a:cs typeface="Arial MT"/>
              </a:rPr>
              <a:t>written in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1930s. It's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 big,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fat, long book.</a:t>
            </a:r>
            <a:endParaRPr sz="1250">
              <a:latin typeface="Arial MT"/>
              <a:cs typeface="Arial MT"/>
            </a:endParaRPr>
          </a:p>
          <a:p>
            <a:pPr marL="12700" marR="93345">
              <a:lnSpc>
                <a:spcPct val="134300"/>
              </a:lnSpc>
              <a:spcBef>
                <a:spcPts val="10"/>
              </a:spcBef>
            </a:pPr>
            <a:r>
              <a:rPr dirty="0" sz="1250">
                <a:latin typeface="Arial MT"/>
                <a:cs typeface="Arial MT"/>
              </a:rPr>
              <a:t>Anthony Adverse.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they </a:t>
            </a:r>
            <a:r>
              <a:rPr dirty="0" sz="1250" spc="5">
                <a:latin typeface="Arial MT"/>
                <a:cs typeface="Arial MT"/>
              </a:rPr>
              <a:t>made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movie </a:t>
            </a:r>
            <a:r>
              <a:rPr dirty="0" sz="1250">
                <a:latin typeface="Arial MT"/>
                <a:cs typeface="Arial MT"/>
              </a:rPr>
              <a:t>about it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well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Harvey Allen. </a:t>
            </a:r>
            <a:r>
              <a:rPr dirty="0" sz="1250" spc="5">
                <a:latin typeface="Arial MT"/>
                <a:cs typeface="Arial MT"/>
              </a:rPr>
              <a:t>And so </a:t>
            </a:r>
            <a:r>
              <a:rPr dirty="0" sz="1250">
                <a:latin typeface="Arial MT"/>
                <a:cs typeface="Arial MT"/>
              </a:rPr>
              <a:t>it </a:t>
            </a:r>
            <a:r>
              <a:rPr dirty="0" sz="1250" spc="5">
                <a:latin typeface="Arial MT"/>
                <a:cs typeface="Arial MT"/>
              </a:rPr>
              <a:t>was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something that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never expected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read. </a:t>
            </a:r>
            <a:r>
              <a:rPr dirty="0" sz="1250" spc="5">
                <a:latin typeface="Arial MT"/>
                <a:cs typeface="Arial MT"/>
              </a:rPr>
              <a:t>But when I was </a:t>
            </a:r>
            <a:r>
              <a:rPr dirty="0" sz="1250">
                <a:latin typeface="Arial MT"/>
                <a:cs typeface="Arial MT"/>
              </a:rPr>
              <a:t>in Spain,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very </a:t>
            </a:r>
            <a:r>
              <a:rPr dirty="0" sz="1250" spc="5">
                <a:latin typeface="Arial MT"/>
                <a:cs typeface="Arial MT"/>
              </a:rPr>
              <a:t>good </a:t>
            </a:r>
            <a:r>
              <a:rPr dirty="0" sz="1250">
                <a:latin typeface="Arial MT"/>
                <a:cs typeface="Arial MT"/>
              </a:rPr>
              <a:t>friend </a:t>
            </a:r>
            <a:r>
              <a:rPr dirty="0" sz="1250" spc="5">
                <a:latin typeface="Arial MT"/>
                <a:cs typeface="Arial MT"/>
              </a:rPr>
              <a:t>of mine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gave </a:t>
            </a:r>
            <a:r>
              <a:rPr dirty="0" sz="1250">
                <a:latin typeface="Arial MT"/>
                <a:cs typeface="Arial MT"/>
              </a:rPr>
              <a:t>it </a:t>
            </a:r>
            <a:r>
              <a:rPr dirty="0" sz="1250" spc="5">
                <a:latin typeface="Arial MT"/>
                <a:cs typeface="Arial MT"/>
              </a:rPr>
              <a:t>to me. </a:t>
            </a:r>
            <a:r>
              <a:rPr dirty="0" sz="1250" spc="10">
                <a:latin typeface="Arial MT"/>
                <a:cs typeface="Arial MT"/>
              </a:rPr>
              <a:t>So </a:t>
            </a:r>
            <a:r>
              <a:rPr dirty="0" sz="1250" spc="5">
                <a:latin typeface="Arial MT"/>
                <a:cs typeface="Arial MT"/>
              </a:rPr>
              <a:t>when I was on </a:t>
            </a:r>
            <a:r>
              <a:rPr dirty="0" sz="1250">
                <a:latin typeface="Arial MT"/>
                <a:cs typeface="Arial MT"/>
              </a:rPr>
              <a:t>the trains, </a:t>
            </a:r>
            <a:r>
              <a:rPr dirty="0" sz="1250" spc="5">
                <a:latin typeface="Arial MT"/>
                <a:cs typeface="Arial MT"/>
              </a:rPr>
              <a:t>I would </a:t>
            </a:r>
            <a:r>
              <a:rPr dirty="0" sz="1250">
                <a:latin typeface="Arial MT"/>
                <a:cs typeface="Arial MT"/>
              </a:rPr>
              <a:t>pull out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few pages here and </a:t>
            </a:r>
            <a:r>
              <a:rPr dirty="0" sz="1250">
                <a:latin typeface="Arial MT"/>
                <a:cs typeface="Arial MT"/>
              </a:rPr>
              <a:t>there. </a:t>
            </a:r>
            <a:r>
              <a:rPr dirty="0" sz="1250" spc="5">
                <a:latin typeface="Arial MT"/>
                <a:cs typeface="Arial MT"/>
              </a:rPr>
              <a:t>But </a:t>
            </a:r>
            <a:r>
              <a:rPr dirty="0" sz="1250">
                <a:latin typeface="Arial MT"/>
                <a:cs typeface="Arial MT"/>
              </a:rPr>
              <a:t>it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was</a:t>
            </a:r>
            <a:r>
              <a:rPr dirty="0" sz="1250">
                <a:latin typeface="Arial MT"/>
                <a:cs typeface="Arial MT"/>
              </a:rPr>
              <a:t> it</a:t>
            </a:r>
            <a:r>
              <a:rPr dirty="0" sz="1250" spc="5">
                <a:latin typeface="Arial MT"/>
                <a:cs typeface="Arial MT"/>
              </a:rPr>
              <a:t> was</a:t>
            </a:r>
            <a:r>
              <a:rPr dirty="0" sz="1250">
                <a:latin typeface="Arial MT"/>
                <a:cs typeface="Arial MT"/>
              </a:rPr>
              <a:t> really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wonderful story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dreamer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lived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since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it's</a:t>
            </a:r>
            <a:r>
              <a:rPr dirty="0" sz="1250">
                <a:latin typeface="Arial MT"/>
                <a:cs typeface="Arial MT"/>
              </a:rPr>
              <a:t> very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long,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full </a:t>
            </a:r>
            <a:r>
              <a:rPr dirty="0" sz="1250" spc="-5">
                <a:latin typeface="Arial MT"/>
                <a:cs typeface="Arial MT"/>
              </a:rPr>
              <a:t>life. </a:t>
            </a:r>
            <a:r>
              <a:rPr dirty="0" sz="1250" spc="5">
                <a:latin typeface="Arial MT"/>
                <a:cs typeface="Arial MT"/>
              </a:rPr>
              <a:t>I mean, you </a:t>
            </a:r>
            <a:r>
              <a:rPr dirty="0" sz="1250">
                <a:latin typeface="Arial MT"/>
                <a:cs typeface="Arial MT"/>
              </a:rPr>
              <a:t>really </a:t>
            </a:r>
            <a:r>
              <a:rPr dirty="0" sz="1250" spc="5">
                <a:latin typeface="Arial MT"/>
                <a:cs typeface="Arial MT"/>
              </a:rPr>
              <a:t>go </a:t>
            </a:r>
            <a:r>
              <a:rPr dirty="0" sz="1250">
                <a:latin typeface="Arial MT"/>
                <a:cs typeface="Arial MT"/>
              </a:rPr>
              <a:t>through the </a:t>
            </a:r>
            <a:r>
              <a:rPr dirty="0" sz="1250" spc="5">
                <a:latin typeface="Arial MT"/>
                <a:cs typeface="Arial MT"/>
              </a:rPr>
              <a:t>whole </a:t>
            </a:r>
            <a:r>
              <a:rPr dirty="0" sz="1250">
                <a:latin typeface="Arial MT"/>
                <a:cs typeface="Arial MT"/>
              </a:rPr>
              <a:t>book. </a:t>
            </a:r>
            <a:r>
              <a:rPr dirty="0" sz="1250" spc="5">
                <a:latin typeface="Arial MT"/>
                <a:cs typeface="Arial MT"/>
              </a:rPr>
              <a:t>But </a:t>
            </a:r>
            <a:r>
              <a:rPr dirty="0" sz="1250">
                <a:latin typeface="Arial MT"/>
                <a:cs typeface="Arial MT"/>
              </a:rPr>
              <a:t>it </a:t>
            </a:r>
            <a:r>
              <a:rPr dirty="0" sz="1250" spc="5">
                <a:latin typeface="Arial MT"/>
                <a:cs typeface="Arial MT"/>
              </a:rPr>
              <a:t>changed </a:t>
            </a:r>
            <a:r>
              <a:rPr dirty="0" sz="1250" spc="10">
                <a:latin typeface="Arial MT"/>
                <a:cs typeface="Arial MT"/>
              </a:rPr>
              <a:t>me a </a:t>
            </a:r>
            <a:r>
              <a:rPr dirty="0" sz="1250" spc="-5">
                <a:latin typeface="Arial MT"/>
                <a:cs typeface="Arial MT"/>
              </a:rPr>
              <a:t>little </a:t>
            </a:r>
            <a:r>
              <a:rPr dirty="0" sz="1250">
                <a:latin typeface="Arial MT"/>
                <a:cs typeface="Arial MT"/>
              </a:rPr>
              <a:t>bit. It </a:t>
            </a:r>
            <a:r>
              <a:rPr dirty="0" sz="1250" spc="5">
                <a:latin typeface="Arial MT"/>
                <a:cs typeface="Arial MT"/>
              </a:rPr>
              <a:t>was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discipline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reading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book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5">
                <a:latin typeface="Arial MT"/>
                <a:cs typeface="Arial MT"/>
              </a:rPr>
              <a:t>was so many </a:t>
            </a:r>
            <a:r>
              <a:rPr dirty="0" sz="1250">
                <a:latin typeface="Arial MT"/>
                <a:cs typeface="Arial MT"/>
              </a:rPr>
              <a:t>pages, but also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resonate towards this </a:t>
            </a:r>
            <a:r>
              <a:rPr dirty="0" sz="1250" spc="5">
                <a:latin typeface="Arial MT"/>
                <a:cs typeface="Arial MT"/>
              </a:rPr>
              <a:t>main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character that </a:t>
            </a:r>
            <a:r>
              <a:rPr dirty="0" sz="1250" spc="5">
                <a:latin typeface="Arial MT"/>
                <a:cs typeface="Arial MT"/>
              </a:rPr>
              <a:t>was</a:t>
            </a:r>
            <a:r>
              <a:rPr dirty="0" sz="1250">
                <a:latin typeface="Arial MT"/>
                <a:cs typeface="Arial MT"/>
              </a:rPr>
              <a:t> finding himself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needed</a:t>
            </a:r>
            <a:r>
              <a:rPr dirty="0" sz="1250">
                <a:latin typeface="Arial MT"/>
                <a:cs typeface="Arial MT"/>
              </a:rPr>
              <a:t> others where, </a:t>
            </a:r>
            <a:r>
              <a:rPr dirty="0" sz="1250" spc="-15">
                <a:latin typeface="Arial MT"/>
                <a:cs typeface="Arial MT"/>
              </a:rPr>
              <a:t>Casey,</a:t>
            </a:r>
            <a:r>
              <a:rPr dirty="0" sz="1250">
                <a:latin typeface="Arial MT"/>
                <a:cs typeface="Arial MT"/>
              </a:rPr>
              <a:t> success 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built </a:t>
            </a:r>
            <a:r>
              <a:rPr dirty="0" sz="1250" spc="5">
                <a:latin typeface="Arial MT"/>
                <a:cs typeface="Arial MT"/>
              </a:rPr>
              <a:t>on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million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thank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yous,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I'd </a:t>
            </a:r>
            <a:r>
              <a:rPr dirty="0" sz="1250" spc="5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 foolish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think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did this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on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own.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Show</a:t>
            </a:r>
            <a:r>
              <a:rPr dirty="0" sz="1250">
                <a:latin typeface="Arial MT"/>
                <a:cs typeface="Arial MT"/>
              </a:rPr>
              <a:t> less</a:t>
            </a:r>
            <a:endParaRPr sz="1250">
              <a:latin typeface="Arial MT"/>
              <a:cs typeface="Arial MT"/>
            </a:endParaRPr>
          </a:p>
          <a:p>
            <a:pPr marL="12700" marR="259842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growing </a:t>
            </a:r>
            <a:r>
              <a:rPr dirty="0" sz="1250" spc="5">
                <a:latin typeface="Arial MT"/>
                <a:cs typeface="Arial MT"/>
              </a:rPr>
              <a:t>company 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powerhouse in the </a:t>
            </a:r>
            <a:r>
              <a:rPr dirty="0" sz="1250" spc="10">
                <a:latin typeface="Arial MT"/>
                <a:cs typeface="Arial MT"/>
              </a:rPr>
              <a:t>BPO </a:t>
            </a:r>
            <a:r>
              <a:rPr dirty="0" sz="1250" spc="-10">
                <a:latin typeface="Arial MT"/>
                <a:cs typeface="Arial MT"/>
              </a:rPr>
              <a:t>industry.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Marriage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Video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Game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Battle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Lines</a:t>
            </a:r>
            <a:endParaRPr sz="1250">
              <a:latin typeface="Arial MT"/>
              <a:cs typeface="Arial MT"/>
            </a:endParaRPr>
          </a:p>
          <a:p>
            <a:pPr marL="12700" marR="212725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got </a:t>
            </a:r>
            <a:r>
              <a:rPr dirty="0" sz="1250" spc="5">
                <a:latin typeface="Arial MT"/>
                <a:cs typeface="Arial MT"/>
              </a:rPr>
              <a:t>Hook. I </a:t>
            </a:r>
            <a:r>
              <a:rPr dirty="0" sz="1250">
                <a:latin typeface="Arial MT"/>
                <a:cs typeface="Arial MT"/>
              </a:rPr>
              <a:t>got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World </a:t>
            </a:r>
            <a:r>
              <a:rPr dirty="0" sz="1250" spc="5">
                <a:latin typeface="Arial MT"/>
                <a:cs typeface="Arial MT"/>
              </a:rPr>
              <a:t>Cup </a:t>
            </a:r>
            <a:r>
              <a:rPr dirty="0" sz="1250">
                <a:latin typeface="Arial MT"/>
                <a:cs typeface="Arial MT"/>
              </a:rPr>
              <a:t>machine, Street Fighter </a:t>
            </a:r>
            <a:r>
              <a:rPr dirty="0" sz="1250" spc="5">
                <a:latin typeface="Arial MT"/>
                <a:cs typeface="Arial MT"/>
              </a:rPr>
              <a:t>2, </a:t>
            </a:r>
            <a:r>
              <a:rPr dirty="0" sz="1250">
                <a:latin typeface="Arial MT"/>
                <a:cs typeface="Arial MT"/>
              </a:rPr>
              <a:t>Jokers, Lethal Weapon </a:t>
            </a:r>
            <a:r>
              <a:rPr dirty="0" sz="1250" spc="5">
                <a:latin typeface="Arial MT"/>
                <a:cs typeface="Arial MT"/>
              </a:rPr>
              <a:t>3, </a:t>
            </a:r>
            <a:r>
              <a:rPr dirty="0" sz="1250">
                <a:latin typeface="Arial MT"/>
                <a:cs typeface="Arial MT"/>
              </a:rPr>
              <a:t>Mousing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Around, </a:t>
            </a:r>
            <a:r>
              <a:rPr dirty="0" sz="1250" spc="5">
                <a:latin typeface="Arial MT"/>
                <a:cs typeface="Arial MT"/>
              </a:rPr>
              <a:t>Judge</a:t>
            </a:r>
            <a:r>
              <a:rPr dirty="0" sz="1250">
                <a:latin typeface="Arial MT"/>
                <a:cs typeface="Arial MT"/>
              </a:rPr>
              <a:t> Dredd,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State Shuttle. Listen,</a:t>
            </a:r>
            <a:r>
              <a:rPr dirty="0" sz="1250" spc="5">
                <a:latin typeface="Arial MT"/>
                <a:cs typeface="Arial MT"/>
              </a:rPr>
              <a:t> when</a:t>
            </a:r>
            <a:r>
              <a:rPr dirty="0" sz="1250">
                <a:latin typeface="Arial MT"/>
                <a:cs typeface="Arial MT"/>
              </a:rPr>
              <a:t> you're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married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somebody,</a:t>
            </a:r>
            <a:r>
              <a:rPr dirty="0" sz="1250" spc="5">
                <a:latin typeface="Arial MT"/>
                <a:cs typeface="Arial MT"/>
              </a:rPr>
              <a:t> you</a:t>
            </a:r>
            <a:r>
              <a:rPr dirty="0" sz="1250">
                <a:latin typeface="Arial MT"/>
                <a:cs typeface="Arial MT"/>
              </a:rPr>
              <a:t> got</a:t>
            </a:r>
            <a:r>
              <a:rPr dirty="0" sz="1250" spc="5">
                <a:latin typeface="Arial MT"/>
                <a:cs typeface="Arial MT"/>
              </a:rPr>
              <a:t> to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720205" cy="87217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397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choose </a:t>
            </a:r>
            <a:r>
              <a:rPr dirty="0" sz="1250">
                <a:latin typeface="Arial MT"/>
                <a:cs typeface="Arial MT"/>
              </a:rPr>
              <a:t>your battles </a:t>
            </a:r>
            <a:r>
              <a:rPr dirty="0" sz="1250" spc="-15">
                <a:latin typeface="Arial MT"/>
                <a:cs typeface="Arial MT"/>
              </a:rPr>
              <a:t>wisely.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wife </a:t>
            </a:r>
            <a:r>
              <a:rPr dirty="0" sz="1250" spc="5">
                <a:latin typeface="Arial MT"/>
                <a:cs typeface="Arial MT"/>
              </a:rPr>
              <a:t>can have </a:t>
            </a:r>
            <a:r>
              <a:rPr dirty="0" sz="1250" spc="10">
                <a:latin typeface="Arial MT"/>
                <a:cs typeface="Arial MT"/>
              </a:rPr>
              <a:t>99%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battles </a:t>
            </a:r>
            <a:r>
              <a:rPr dirty="0" sz="1250" spc="5">
                <a:latin typeface="Arial MT"/>
                <a:cs typeface="Arial MT"/>
              </a:rPr>
              <a:t>when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one </a:t>
            </a:r>
            <a:r>
              <a:rPr dirty="0" sz="1250">
                <a:latin typeface="Arial MT"/>
                <a:cs typeface="Arial MT"/>
              </a:rPr>
              <a:t>thing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 spc="10">
                <a:latin typeface="Arial MT"/>
                <a:cs typeface="Arial MT"/>
              </a:rPr>
              <a:t>am </a:t>
            </a:r>
            <a:r>
              <a:rPr dirty="0" sz="1250">
                <a:latin typeface="Arial MT"/>
                <a:cs typeface="Arial MT"/>
              </a:rPr>
              <a:t>going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die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that hill </a:t>
            </a:r>
            <a:r>
              <a:rPr dirty="0" sz="1250" spc="5">
                <a:latin typeface="Arial MT"/>
                <a:cs typeface="Arial MT"/>
              </a:rPr>
              <a:t>are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video </a:t>
            </a:r>
            <a:r>
              <a:rPr dirty="0" sz="1250" spc="5">
                <a:latin typeface="Arial MT"/>
                <a:cs typeface="Arial MT"/>
              </a:rPr>
              <a:t>games. And </a:t>
            </a:r>
            <a:r>
              <a:rPr dirty="0" sz="1250" spc="-15">
                <a:latin typeface="Arial MT"/>
                <a:cs typeface="Arial MT"/>
              </a:rPr>
              <a:t>Casey, </a:t>
            </a:r>
            <a:r>
              <a:rPr dirty="0" sz="1250">
                <a:latin typeface="Arial MT"/>
                <a:cs typeface="Arial MT"/>
              </a:rPr>
              <a:t>thank </a:t>
            </a:r>
            <a:r>
              <a:rPr dirty="0" sz="1250" spc="5">
                <a:latin typeface="Arial MT"/>
                <a:cs typeface="Arial MT"/>
              </a:rPr>
              <a:t>God I </a:t>
            </a:r>
            <a:r>
              <a:rPr dirty="0" sz="1250">
                <a:latin typeface="Arial MT"/>
                <a:cs typeface="Arial MT"/>
              </a:rPr>
              <a:t>got </a:t>
            </a:r>
            <a:r>
              <a:rPr dirty="0" sz="1250" spc="5">
                <a:latin typeface="Arial MT"/>
                <a:cs typeface="Arial MT"/>
              </a:rPr>
              <a:t>enough room at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 spc="-5">
                <a:latin typeface="Arial MT"/>
                <a:cs typeface="Arial MT"/>
              </a:rPr>
              <a:t>office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can</a:t>
            </a:r>
            <a:r>
              <a:rPr dirty="0" sz="1250" spc="-5">
                <a:latin typeface="Arial MT"/>
                <a:cs typeface="Arial MT"/>
              </a:rPr>
              <a:t> fit </a:t>
            </a:r>
            <a:r>
              <a:rPr dirty="0" sz="1250" spc="5">
                <a:latin typeface="Arial MT"/>
                <a:cs typeface="Arial MT"/>
              </a:rPr>
              <a:t>them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Positive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Employee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Management</a:t>
            </a:r>
            <a:endParaRPr sz="1250">
              <a:latin typeface="Arial MT"/>
              <a:cs typeface="Arial MT"/>
            </a:endParaRPr>
          </a:p>
          <a:p>
            <a:pPr marL="12700" marR="56515">
              <a:lnSpc>
                <a:spcPts val="203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That's just </a:t>
            </a:r>
            <a:r>
              <a:rPr dirty="0" sz="1250" spc="5">
                <a:latin typeface="Arial MT"/>
                <a:cs typeface="Arial MT"/>
              </a:rPr>
              <a:t>one of so many </a:t>
            </a:r>
            <a:r>
              <a:rPr dirty="0" sz="1250">
                <a:latin typeface="Arial MT"/>
                <a:cs typeface="Arial MT"/>
              </a:rPr>
              <a:t>examples.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also another </a:t>
            </a:r>
            <a:r>
              <a:rPr dirty="0" sz="1250" spc="5">
                <a:latin typeface="Arial MT"/>
                <a:cs typeface="Arial MT"/>
              </a:rPr>
              <a:t>one </a:t>
            </a:r>
            <a:r>
              <a:rPr dirty="0" sz="1250">
                <a:latin typeface="Arial MT"/>
                <a:cs typeface="Arial MT"/>
              </a:rPr>
              <a:t>I'm going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throw </a:t>
            </a:r>
            <a:r>
              <a:rPr dirty="0" sz="1250" spc="5">
                <a:latin typeface="Arial MT"/>
                <a:cs typeface="Arial MT"/>
              </a:rPr>
              <a:t>back </a:t>
            </a:r>
            <a:r>
              <a:rPr dirty="0" sz="1250">
                <a:latin typeface="Arial MT"/>
                <a:cs typeface="Arial MT"/>
              </a:rPr>
              <a:t>into the </a:t>
            </a:r>
            <a:r>
              <a:rPr dirty="0" sz="1250" spc="5">
                <a:latin typeface="Arial MT"/>
                <a:cs typeface="Arial MT"/>
              </a:rPr>
              <a:t> game </a:t>
            </a:r>
            <a:r>
              <a:rPr dirty="0" sz="1250">
                <a:latin typeface="Arial MT"/>
                <a:cs typeface="Arial MT"/>
              </a:rPr>
              <a:t>room. </a:t>
            </a:r>
            <a:r>
              <a:rPr dirty="0" sz="1250" spc="10">
                <a:latin typeface="Arial MT"/>
                <a:cs typeface="Arial MT"/>
              </a:rPr>
              <a:t>So </a:t>
            </a:r>
            <a:r>
              <a:rPr dirty="0" sz="1250">
                <a:latin typeface="Arial MT"/>
                <a:cs typeface="Arial MT"/>
              </a:rPr>
              <a:t>instead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having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meeting, </a:t>
            </a:r>
            <a:r>
              <a:rPr dirty="0" sz="1250" spc="-15">
                <a:latin typeface="Arial MT"/>
                <a:cs typeface="Arial MT"/>
              </a:rPr>
              <a:t>Casey, </a:t>
            </a:r>
            <a:r>
              <a:rPr dirty="0" sz="1250" spc="5">
                <a:latin typeface="Arial MT"/>
                <a:cs typeface="Arial MT"/>
              </a:rPr>
              <a:t>where I </a:t>
            </a:r>
            <a:r>
              <a:rPr dirty="0" sz="1250">
                <a:latin typeface="Arial MT"/>
                <a:cs typeface="Arial MT"/>
              </a:rPr>
              <a:t>bring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5">
                <a:latin typeface="Arial MT"/>
                <a:cs typeface="Arial MT"/>
              </a:rPr>
              <a:t>and make you </a:t>
            </a:r>
            <a:r>
              <a:rPr dirty="0" sz="1250">
                <a:latin typeface="Arial MT"/>
                <a:cs typeface="Arial MT"/>
              </a:rPr>
              <a:t>feel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bad, </a:t>
            </a:r>
            <a:r>
              <a:rPr dirty="0" sz="1250" spc="5">
                <a:latin typeface="Arial MT"/>
                <a:cs typeface="Arial MT"/>
              </a:rPr>
              <a:t>why </a:t>
            </a:r>
            <a:r>
              <a:rPr dirty="0" sz="1250">
                <a:latin typeface="Arial MT"/>
                <a:cs typeface="Arial MT"/>
              </a:rPr>
              <a:t>don't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>
                <a:latin typeface="Arial MT"/>
                <a:cs typeface="Arial MT"/>
              </a:rPr>
              <a:t>take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recess downstairs? Let's get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Pac-Man </a:t>
            </a:r>
            <a:r>
              <a:rPr dirty="0" sz="1250">
                <a:latin typeface="Arial MT"/>
                <a:cs typeface="Arial MT"/>
              </a:rPr>
              <a:t>machine. Let's play </a:t>
            </a:r>
            <a:r>
              <a:rPr dirty="0" sz="1250" spc="5">
                <a:latin typeface="Arial MT"/>
                <a:cs typeface="Arial MT"/>
              </a:rPr>
              <a:t> some</a:t>
            </a:r>
            <a:r>
              <a:rPr dirty="0" sz="1250">
                <a:latin typeface="Arial MT"/>
                <a:cs typeface="Arial MT"/>
              </a:rPr>
              <a:t> pinball.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Five minutes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later,</a:t>
            </a:r>
            <a:r>
              <a:rPr dirty="0" sz="1250">
                <a:latin typeface="Arial MT"/>
                <a:cs typeface="Arial MT"/>
              </a:rPr>
              <a:t> you've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let </a:t>
            </a:r>
            <a:r>
              <a:rPr dirty="0" sz="1250" spc="-5">
                <a:latin typeface="Arial MT"/>
                <a:cs typeface="Arial MT"/>
              </a:rPr>
              <a:t>off</a:t>
            </a:r>
            <a:r>
              <a:rPr dirty="0" sz="1250" spc="5">
                <a:latin typeface="Arial MT"/>
                <a:cs typeface="Arial MT"/>
              </a:rPr>
              <a:t> some </a:t>
            </a:r>
            <a:r>
              <a:rPr dirty="0" sz="1250">
                <a:latin typeface="Arial MT"/>
                <a:cs typeface="Arial MT"/>
              </a:rPr>
              <a:t>steam.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You've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recharged </a:t>
            </a:r>
            <a:r>
              <a:rPr dirty="0" sz="1250" spc="5">
                <a:latin typeface="Arial MT"/>
                <a:cs typeface="Arial MT"/>
              </a:rPr>
              <a:t>some </a:t>
            </a:r>
            <a:r>
              <a:rPr dirty="0" sz="1250">
                <a:latin typeface="Arial MT"/>
                <a:cs typeface="Arial MT"/>
              </a:rPr>
              <a:t>batteries.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You're </a:t>
            </a:r>
            <a:r>
              <a:rPr dirty="0" sz="1250">
                <a:latin typeface="Arial MT"/>
                <a:cs typeface="Arial MT"/>
              </a:rPr>
              <a:t>saying, thank you, jefe. </a:t>
            </a:r>
            <a:r>
              <a:rPr dirty="0" sz="1250" spc="5">
                <a:latin typeface="Arial MT"/>
                <a:cs typeface="Arial MT"/>
              </a:rPr>
              <a:t>Thank </a:t>
            </a:r>
            <a:r>
              <a:rPr dirty="0" sz="1250">
                <a:latin typeface="Arial MT"/>
                <a:cs typeface="Arial MT"/>
              </a:rPr>
              <a:t>you. </a:t>
            </a:r>
            <a:r>
              <a:rPr dirty="0" sz="1250" spc="-3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don't </a:t>
            </a:r>
            <a:r>
              <a:rPr dirty="0" sz="1250" spc="5">
                <a:latin typeface="Arial MT"/>
                <a:cs typeface="Arial MT"/>
              </a:rPr>
              <a:t>need to </a:t>
            </a:r>
            <a:r>
              <a:rPr dirty="0" sz="1250">
                <a:latin typeface="Arial MT"/>
                <a:cs typeface="Arial MT"/>
              </a:rPr>
              <a:t>thank </a:t>
            </a:r>
            <a:r>
              <a:rPr dirty="0" sz="1250" spc="5">
                <a:latin typeface="Arial MT"/>
                <a:cs typeface="Arial MT"/>
              </a:rPr>
              <a:t>me. Thank you </a:t>
            </a:r>
            <a:r>
              <a:rPr dirty="0" sz="1250">
                <a:latin typeface="Arial MT"/>
                <a:cs typeface="Arial MT"/>
              </a:rPr>
              <a:t>for allowing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get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 spc="-5">
                <a:latin typeface="Arial MT"/>
                <a:cs typeface="Arial MT"/>
              </a:rPr>
              <a:t>off </a:t>
            </a:r>
            <a:r>
              <a:rPr dirty="0" sz="1250">
                <a:latin typeface="Arial MT"/>
                <a:cs typeface="Arial MT"/>
              </a:rPr>
              <a:t>the floor for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minute </a:t>
            </a:r>
            <a:r>
              <a:rPr dirty="0" sz="1250" spc="5">
                <a:latin typeface="Arial MT"/>
                <a:cs typeface="Arial MT"/>
              </a:rPr>
              <a:t>away from </a:t>
            </a:r>
            <a:r>
              <a:rPr dirty="0" sz="1250" spc="-10">
                <a:latin typeface="Arial MT"/>
                <a:cs typeface="Arial MT"/>
              </a:rPr>
              <a:t>everybody. </a:t>
            </a:r>
            <a:r>
              <a:rPr dirty="0" sz="1250" spc="10">
                <a:latin typeface="Arial MT"/>
                <a:cs typeface="Arial MT"/>
              </a:rPr>
              <a:t>So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could </a:t>
            </a:r>
            <a:r>
              <a:rPr dirty="0" sz="1250" spc="5">
                <a:latin typeface="Arial MT"/>
                <a:cs typeface="Arial MT"/>
              </a:rPr>
              <a:t>calm down 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yourself.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Yeah.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That's all.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then let's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back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up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champ.</a:t>
            </a:r>
            <a:r>
              <a:rPr dirty="0" sz="1250">
                <a:latin typeface="Arial MT"/>
                <a:cs typeface="Arial MT"/>
              </a:rPr>
              <a:t> Let's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we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gotta do.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250">
                <a:latin typeface="Arial MT"/>
                <a:cs typeface="Arial MT"/>
              </a:rPr>
              <a:t>Strategic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Respect</a:t>
            </a:r>
            <a:endParaRPr sz="1250">
              <a:latin typeface="Arial MT"/>
              <a:cs typeface="Arial MT"/>
            </a:endParaRPr>
          </a:p>
          <a:p>
            <a:pPr marL="12700" marR="142875">
              <a:lnSpc>
                <a:spcPct val="134200"/>
              </a:lnSpc>
              <a:spcBef>
                <a:spcPts val="15"/>
              </a:spcBef>
            </a:pP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second </a:t>
            </a:r>
            <a:r>
              <a:rPr dirty="0" sz="1250">
                <a:latin typeface="Arial MT"/>
                <a:cs typeface="Arial MT"/>
              </a:rPr>
              <a:t>thing is I'm going </a:t>
            </a:r>
            <a:r>
              <a:rPr dirty="0" sz="1250" spc="5">
                <a:latin typeface="Arial MT"/>
                <a:cs typeface="Arial MT"/>
              </a:rPr>
              <a:t>to know </a:t>
            </a:r>
            <a:r>
              <a:rPr dirty="0" sz="1250">
                <a:latin typeface="Arial MT"/>
                <a:cs typeface="Arial MT"/>
              </a:rPr>
              <a:t>your </a:t>
            </a:r>
            <a:r>
              <a:rPr dirty="0" sz="1250" spc="5">
                <a:latin typeface="Arial MT"/>
                <a:cs typeface="Arial MT"/>
              </a:rPr>
              <a:t>name, so </a:t>
            </a:r>
            <a:r>
              <a:rPr dirty="0" sz="1250" spc="-5">
                <a:latin typeface="Arial MT"/>
                <a:cs typeface="Arial MT"/>
              </a:rPr>
              <a:t>I'll </a:t>
            </a:r>
            <a:r>
              <a:rPr dirty="0" sz="1250">
                <a:latin typeface="Arial MT"/>
                <a:cs typeface="Arial MT"/>
              </a:rPr>
              <a:t>give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-15">
                <a:latin typeface="Arial MT"/>
                <a:cs typeface="Arial MT"/>
              </a:rPr>
              <a:t>dignity.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lot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agents will tell </a:t>
            </a:r>
            <a:r>
              <a:rPr dirty="0" sz="1250" spc="5">
                <a:latin typeface="Arial MT"/>
                <a:cs typeface="Arial MT"/>
              </a:rPr>
              <a:t>me, </a:t>
            </a:r>
            <a:r>
              <a:rPr dirty="0" sz="1250">
                <a:latin typeface="Arial MT"/>
                <a:cs typeface="Arial MT"/>
              </a:rPr>
              <a:t>Richard, you're the first </a:t>
            </a:r>
            <a:r>
              <a:rPr dirty="0" sz="1250" spc="5">
                <a:latin typeface="Arial MT"/>
                <a:cs typeface="Arial MT"/>
              </a:rPr>
              <a:t>boss </a:t>
            </a:r>
            <a:r>
              <a:rPr dirty="0" sz="1250">
                <a:latin typeface="Arial MT"/>
                <a:cs typeface="Arial MT"/>
              </a:rPr>
              <a:t>that ever </a:t>
            </a:r>
            <a:r>
              <a:rPr dirty="0" sz="1250" spc="5">
                <a:latin typeface="Arial MT"/>
                <a:cs typeface="Arial MT"/>
              </a:rPr>
              <a:t>knew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 spc="5">
                <a:latin typeface="Arial MT"/>
                <a:cs typeface="Arial MT"/>
              </a:rPr>
              <a:t>name. And I </a:t>
            </a:r>
            <a:r>
              <a:rPr dirty="0" sz="1250">
                <a:latin typeface="Arial MT"/>
                <a:cs typeface="Arial MT"/>
              </a:rPr>
              <a:t>said,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unfortunately, </a:t>
            </a:r>
            <a:r>
              <a:rPr dirty="0" sz="1250">
                <a:latin typeface="Arial MT"/>
                <a:cs typeface="Arial MT"/>
              </a:rPr>
              <a:t>that's true. </a:t>
            </a:r>
            <a:r>
              <a:rPr dirty="0" sz="1250" spc="5">
                <a:latin typeface="Arial MT"/>
                <a:cs typeface="Arial MT"/>
              </a:rPr>
              <a:t>And I </a:t>
            </a:r>
            <a:r>
              <a:rPr dirty="0" sz="1250">
                <a:latin typeface="Arial MT"/>
                <a:cs typeface="Arial MT"/>
              </a:rPr>
              <a:t>might </a:t>
            </a:r>
            <a:r>
              <a:rPr dirty="0" sz="1250" spc="5">
                <a:latin typeface="Arial MT"/>
                <a:cs typeface="Arial MT"/>
              </a:rPr>
              <a:t>be </a:t>
            </a:r>
            <a:r>
              <a:rPr dirty="0" sz="1250">
                <a:latin typeface="Arial MT"/>
                <a:cs typeface="Arial MT"/>
              </a:rPr>
              <a:t>the last, but </a:t>
            </a:r>
            <a:r>
              <a:rPr dirty="0" sz="1250" spc="5">
                <a:latin typeface="Arial MT"/>
                <a:cs typeface="Arial MT"/>
              </a:rPr>
              <a:t>at </a:t>
            </a:r>
            <a:r>
              <a:rPr dirty="0" sz="1250">
                <a:latin typeface="Arial MT"/>
                <a:cs typeface="Arial MT"/>
              </a:rPr>
              <a:t>least while you're with </a:t>
            </a:r>
            <a:r>
              <a:rPr dirty="0" sz="1250" spc="5">
                <a:latin typeface="Arial MT"/>
                <a:cs typeface="Arial MT"/>
              </a:rPr>
              <a:t>me, I </a:t>
            </a:r>
            <a:r>
              <a:rPr dirty="0" sz="1250">
                <a:latin typeface="Arial MT"/>
                <a:cs typeface="Arial MT"/>
              </a:rPr>
              <a:t>will </a:t>
            </a:r>
            <a:r>
              <a:rPr dirty="0" sz="1250" spc="5">
                <a:latin typeface="Arial MT"/>
                <a:cs typeface="Arial MT"/>
              </a:rPr>
              <a:t>know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</a:t>
            </a:r>
            <a:r>
              <a:rPr dirty="0" sz="1250" spc="5">
                <a:latin typeface="Arial MT"/>
                <a:cs typeface="Arial MT"/>
              </a:rPr>
              <a:t>name. And </a:t>
            </a:r>
            <a:r>
              <a:rPr dirty="0" sz="1250">
                <a:latin typeface="Arial MT"/>
                <a:cs typeface="Arial MT"/>
              </a:rPr>
              <a:t>also,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also since English is their </a:t>
            </a:r>
            <a:r>
              <a:rPr dirty="0" sz="1250" spc="5">
                <a:latin typeface="Arial MT"/>
                <a:cs typeface="Arial MT"/>
              </a:rPr>
              <a:t>second </a:t>
            </a:r>
            <a:r>
              <a:rPr dirty="0" sz="1250">
                <a:latin typeface="Arial MT"/>
                <a:cs typeface="Arial MT"/>
              </a:rPr>
              <a:t>language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5">
                <a:latin typeface="Arial MT"/>
                <a:cs typeface="Arial MT"/>
              </a:rPr>
              <a:t>it's </a:t>
            </a:r>
            <a:r>
              <a:rPr dirty="0" sz="1250" spc="5">
                <a:latin typeface="Arial MT"/>
                <a:cs typeface="Arial MT"/>
              </a:rPr>
              <a:t>okay </a:t>
            </a:r>
            <a:r>
              <a:rPr dirty="0" sz="1250">
                <a:latin typeface="Arial MT"/>
                <a:cs typeface="Arial MT"/>
              </a:rPr>
              <a:t>that they </a:t>
            </a:r>
            <a:r>
              <a:rPr dirty="0" sz="1250" spc="5">
                <a:latin typeface="Arial MT"/>
                <a:cs typeface="Arial MT"/>
              </a:rPr>
              <a:t> have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slight accent </a:t>
            </a:r>
            <a:r>
              <a:rPr dirty="0" sz="1250" spc="5">
                <a:latin typeface="Arial MT"/>
                <a:cs typeface="Arial MT"/>
              </a:rPr>
              <a:t>to me, </a:t>
            </a:r>
            <a:r>
              <a:rPr dirty="0" sz="1250" spc="-15">
                <a:latin typeface="Arial MT"/>
                <a:cs typeface="Arial MT"/>
              </a:rPr>
              <a:t>Casey, </a:t>
            </a:r>
            <a:r>
              <a:rPr dirty="0" sz="1250">
                <a:latin typeface="Arial MT"/>
                <a:cs typeface="Arial MT"/>
              </a:rPr>
              <a:t>it bears the </a:t>
            </a:r>
            <a:r>
              <a:rPr dirty="0" sz="1250" spc="5">
                <a:latin typeface="Arial MT"/>
                <a:cs typeface="Arial MT"/>
              </a:rPr>
              <a:t>mark of </a:t>
            </a:r>
            <a:r>
              <a:rPr dirty="0" sz="1250">
                <a:latin typeface="Arial MT"/>
                <a:cs typeface="Arial MT"/>
              </a:rPr>
              <a:t>higher education.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really insist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thesaurus because </a:t>
            </a:r>
            <a:r>
              <a:rPr dirty="0" sz="1250" spc="5">
                <a:latin typeface="Arial MT"/>
                <a:cs typeface="Arial MT"/>
              </a:rPr>
              <a:t>I want them to </a:t>
            </a:r>
            <a:r>
              <a:rPr dirty="0" sz="1250">
                <a:latin typeface="Arial MT"/>
                <a:cs typeface="Arial MT"/>
              </a:rPr>
              <a:t>properly express themselves. </a:t>
            </a:r>
            <a:r>
              <a:rPr dirty="0" sz="1250" spc="5">
                <a:latin typeface="Arial MT"/>
                <a:cs typeface="Arial MT"/>
              </a:rPr>
              <a:t>And so </a:t>
            </a:r>
            <a:r>
              <a:rPr dirty="0" sz="1250">
                <a:latin typeface="Arial MT"/>
                <a:cs typeface="Arial MT"/>
              </a:rPr>
              <a:t>there </a:t>
            </a:r>
            <a:r>
              <a:rPr dirty="0" sz="1250" spc="5">
                <a:latin typeface="Arial MT"/>
                <a:cs typeface="Arial MT"/>
              </a:rPr>
              <a:t>are </a:t>
            </a:r>
            <a:r>
              <a:rPr dirty="0" sz="1250">
                <a:latin typeface="Arial MT"/>
                <a:cs typeface="Arial MT"/>
              </a:rPr>
              <a:t>certain </a:t>
            </a:r>
            <a:r>
              <a:rPr dirty="0" sz="1250" spc="5">
                <a:latin typeface="Arial MT"/>
                <a:cs typeface="Arial MT"/>
              </a:rPr>
              <a:t> words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5">
                <a:latin typeface="Arial MT"/>
                <a:cs typeface="Arial MT"/>
              </a:rPr>
              <a:t>can </a:t>
            </a:r>
            <a:r>
              <a:rPr dirty="0" sz="1250">
                <a:latin typeface="Arial MT"/>
                <a:cs typeface="Arial MT"/>
              </a:rPr>
              <a:t>produce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negative </a:t>
            </a:r>
            <a:r>
              <a:rPr dirty="0" sz="1250" spc="-10">
                <a:latin typeface="Arial MT"/>
                <a:cs typeface="Arial MT"/>
              </a:rPr>
              <a:t>trigger,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rabbit hole </a:t>
            </a:r>
            <a:r>
              <a:rPr dirty="0" sz="1250" spc="5">
                <a:latin typeface="Arial MT"/>
                <a:cs typeface="Arial MT"/>
              </a:rPr>
              <a:t>or an ego </a:t>
            </a:r>
            <a:r>
              <a:rPr dirty="0" sz="1250">
                <a:latin typeface="Arial MT"/>
                <a:cs typeface="Arial MT"/>
              </a:rPr>
              <a:t>defense. </a:t>
            </a:r>
            <a:r>
              <a:rPr dirty="0" sz="1250" spc="5">
                <a:latin typeface="Arial MT"/>
                <a:cs typeface="Arial MT"/>
              </a:rPr>
              <a:t>And so by </a:t>
            </a:r>
            <a:r>
              <a:rPr dirty="0" sz="1250">
                <a:latin typeface="Arial MT"/>
                <a:cs typeface="Arial MT"/>
              </a:rPr>
              <a:t>using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strategic </a:t>
            </a:r>
            <a:r>
              <a:rPr dirty="0" sz="1250" spc="5">
                <a:latin typeface="Arial MT"/>
                <a:cs typeface="Arial MT"/>
              </a:rPr>
              <a:t>words </a:t>
            </a:r>
            <a:r>
              <a:rPr dirty="0" sz="1250">
                <a:latin typeface="Arial MT"/>
                <a:cs typeface="Arial MT"/>
              </a:rPr>
              <a:t>like guiding, assist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lending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hand </a:t>
            </a:r>
            <a:r>
              <a:rPr dirty="0" sz="1250">
                <a:latin typeface="Arial MT"/>
                <a:cs typeface="Arial MT"/>
              </a:rPr>
              <a:t>versus helping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instead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saying,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excuse </a:t>
            </a:r>
            <a:r>
              <a:rPr dirty="0" sz="1250" spc="5">
                <a:latin typeface="Arial MT"/>
                <a:cs typeface="Arial MT"/>
              </a:rPr>
              <a:t>me, can you </a:t>
            </a:r>
            <a:r>
              <a:rPr dirty="0" sz="1250">
                <a:latin typeface="Arial MT"/>
                <a:cs typeface="Arial MT"/>
              </a:rPr>
              <a:t>repeat that? It's more, </a:t>
            </a:r>
            <a:r>
              <a:rPr dirty="0" sz="1250" spc="-15">
                <a:latin typeface="Arial MT"/>
                <a:cs typeface="Arial MT"/>
              </a:rPr>
              <a:t>Casey, </a:t>
            </a:r>
            <a:r>
              <a:rPr dirty="0" sz="1250">
                <a:latin typeface="Arial MT"/>
                <a:cs typeface="Arial MT"/>
              </a:rPr>
              <a:t>for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clarification. </a:t>
            </a:r>
            <a:r>
              <a:rPr dirty="0" sz="1250" spc="5">
                <a:latin typeface="Arial MT"/>
                <a:cs typeface="Arial MT"/>
              </a:rPr>
              <a:t>These are some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strategic, diplomatic,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very choice structured conversations </a:t>
            </a:r>
            <a:r>
              <a:rPr dirty="0" sz="1250" spc="5">
                <a:latin typeface="Arial MT"/>
                <a:cs typeface="Arial MT"/>
              </a:rPr>
              <a:t>where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can </a:t>
            </a:r>
            <a:r>
              <a:rPr dirty="0" sz="1250">
                <a:latin typeface="Arial MT"/>
                <a:cs typeface="Arial MT"/>
              </a:rPr>
              <a:t>really prolong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conversations, increase conversion ratios.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not only that, increase the fulfillment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agent's job. </a:t>
            </a:r>
            <a:r>
              <a:rPr dirty="0" sz="1250" spc="-15">
                <a:latin typeface="Arial MT"/>
                <a:cs typeface="Arial MT"/>
              </a:rPr>
              <a:t>Casey, </a:t>
            </a:r>
            <a:r>
              <a:rPr dirty="0" sz="1250">
                <a:latin typeface="Arial MT"/>
                <a:cs typeface="Arial MT"/>
              </a:rPr>
              <a:t>this 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very strict Catholic </a:t>
            </a:r>
            <a:r>
              <a:rPr dirty="0" sz="1250" spc="-10">
                <a:latin typeface="Arial MT"/>
                <a:cs typeface="Arial MT"/>
              </a:rPr>
              <a:t>country. </a:t>
            </a:r>
            <a:r>
              <a:rPr dirty="0" sz="1250" spc="5">
                <a:latin typeface="Arial MT"/>
                <a:cs typeface="Arial MT"/>
              </a:rPr>
              <a:t>And as much as I want to </a:t>
            </a:r>
            <a:r>
              <a:rPr dirty="0" sz="1250" spc="-5">
                <a:latin typeface="Arial MT"/>
                <a:cs typeface="Arial MT"/>
              </a:rPr>
              <a:t>fulfill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 need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agent,</a:t>
            </a:r>
            <a:r>
              <a:rPr dirty="0" sz="1250" spc="-5">
                <a:latin typeface="Arial MT"/>
                <a:cs typeface="Arial MT"/>
              </a:rPr>
              <a:t> it's </a:t>
            </a:r>
            <a:r>
              <a:rPr dirty="0" sz="1250">
                <a:latin typeface="Arial MT"/>
                <a:cs typeface="Arial MT"/>
              </a:rPr>
              <a:t>really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client.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1250">
                <a:latin typeface="Arial MT"/>
                <a:cs typeface="Arial MT"/>
              </a:rPr>
              <a:t>Thriving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 Positive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Reinforcement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4000"/>
              </a:lnSpc>
              <a:spcBef>
                <a:spcPts val="15"/>
              </a:spcBef>
            </a:pPr>
            <a:r>
              <a:rPr dirty="0" sz="1250">
                <a:latin typeface="Arial MT"/>
                <a:cs typeface="Arial MT"/>
              </a:rPr>
              <a:t>It's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really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me,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friend.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It's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really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others.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It's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positive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reinforcement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get.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So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could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think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I'm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greatest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I'm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one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man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party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show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I'm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king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castle.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But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nobody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shows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up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birthday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party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Chuck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E.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Cheese,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have no </a:t>
            </a:r>
            <a:r>
              <a:rPr dirty="0" sz="1250">
                <a:latin typeface="Arial MT"/>
                <a:cs typeface="Arial MT"/>
              </a:rPr>
              <a:t>friends. </a:t>
            </a:r>
            <a:r>
              <a:rPr dirty="0" sz="1250" spc="5">
                <a:latin typeface="Arial MT"/>
                <a:cs typeface="Arial MT"/>
              </a:rPr>
              <a:t>And so </a:t>
            </a:r>
            <a:r>
              <a:rPr dirty="0" sz="1250">
                <a:latin typeface="Arial MT"/>
                <a:cs typeface="Arial MT"/>
              </a:rPr>
              <a:t>for </a:t>
            </a:r>
            <a:r>
              <a:rPr dirty="0" sz="1250" spc="5">
                <a:latin typeface="Arial MT"/>
                <a:cs typeface="Arial MT"/>
              </a:rPr>
              <a:t>me, </a:t>
            </a:r>
            <a:r>
              <a:rPr dirty="0" sz="1250">
                <a:latin typeface="Arial MT"/>
                <a:cs typeface="Arial MT"/>
              </a:rPr>
              <a:t>being in business for </a:t>
            </a:r>
            <a:r>
              <a:rPr dirty="0" sz="1250" spc="5">
                <a:latin typeface="Arial MT"/>
                <a:cs typeface="Arial MT"/>
              </a:rPr>
              <a:t>14 </a:t>
            </a:r>
            <a:r>
              <a:rPr dirty="0" sz="1250">
                <a:latin typeface="Arial MT"/>
                <a:cs typeface="Arial MT"/>
              </a:rPr>
              <a:t>years, </a:t>
            </a:r>
            <a:r>
              <a:rPr dirty="0" sz="1250" spc="-5">
                <a:latin typeface="Arial MT"/>
                <a:cs typeface="Arial MT"/>
              </a:rPr>
              <a:t>it's </a:t>
            </a:r>
            <a:r>
              <a:rPr dirty="0" sz="1250">
                <a:latin typeface="Arial MT"/>
                <a:cs typeface="Arial MT"/>
              </a:rPr>
              <a:t>not about </a:t>
            </a:r>
            <a:r>
              <a:rPr dirty="0" sz="1250" spc="5">
                <a:latin typeface="Arial MT"/>
                <a:cs typeface="Arial MT"/>
              </a:rPr>
              <a:t>how </a:t>
            </a:r>
            <a:r>
              <a:rPr dirty="0" sz="1250">
                <a:latin typeface="Arial MT"/>
                <a:cs typeface="Arial MT"/>
              </a:rPr>
              <a:t>smart </a:t>
            </a:r>
            <a:r>
              <a:rPr dirty="0" sz="1250" spc="5">
                <a:latin typeface="Arial MT"/>
                <a:cs typeface="Arial MT"/>
              </a:rPr>
              <a:t>I am.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how </a:t>
            </a:r>
            <a:r>
              <a:rPr dirty="0" sz="1250">
                <a:latin typeface="Arial MT"/>
                <a:cs typeface="Arial MT"/>
              </a:rPr>
              <a:t>clever </a:t>
            </a:r>
            <a:r>
              <a:rPr dirty="0" sz="1250" spc="5">
                <a:latin typeface="Arial MT"/>
                <a:cs typeface="Arial MT"/>
              </a:rPr>
              <a:t>I am. </a:t>
            </a:r>
            <a:r>
              <a:rPr dirty="0" sz="1250">
                <a:latin typeface="Arial MT"/>
                <a:cs typeface="Arial MT"/>
              </a:rPr>
              <a:t>It's about the foundation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people that </a:t>
            </a:r>
            <a:r>
              <a:rPr dirty="0" sz="1250" spc="5">
                <a:latin typeface="Arial MT"/>
                <a:cs typeface="Arial MT"/>
              </a:rPr>
              <a:t>come back here </a:t>
            </a:r>
            <a:r>
              <a:rPr dirty="0" sz="1250">
                <a:latin typeface="Arial MT"/>
                <a:cs typeface="Arial MT"/>
              </a:rPr>
              <a:t>every </a:t>
            </a:r>
            <a:r>
              <a:rPr dirty="0" sz="1250" spc="5">
                <a:latin typeface="Arial MT"/>
                <a:cs typeface="Arial MT"/>
              </a:rPr>
              <a:t>day to work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4449" y="352425"/>
            <a:ext cx="4952999" cy="58769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210934"/>
            <a:ext cx="669544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And so </a:t>
            </a:r>
            <a:r>
              <a:rPr dirty="0" sz="1250">
                <a:latin typeface="Arial MT"/>
                <a:cs typeface="Arial MT"/>
              </a:rPr>
              <a:t>thriving for </a:t>
            </a:r>
            <a:r>
              <a:rPr dirty="0" sz="1250" spc="10">
                <a:latin typeface="Arial MT"/>
                <a:cs typeface="Arial MT"/>
              </a:rPr>
              <a:t>me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5">
                <a:latin typeface="Arial MT"/>
                <a:cs typeface="Arial MT"/>
              </a:rPr>
              <a:t>when </a:t>
            </a:r>
            <a:r>
              <a:rPr dirty="0" sz="1250">
                <a:latin typeface="Arial MT"/>
                <a:cs typeface="Arial MT"/>
              </a:rPr>
              <a:t>people </a:t>
            </a:r>
            <a:r>
              <a:rPr dirty="0" sz="1250" spc="-20">
                <a:latin typeface="Arial MT"/>
                <a:cs typeface="Arial MT"/>
              </a:rPr>
              <a:t>say, </a:t>
            </a:r>
            <a:r>
              <a:rPr dirty="0" sz="1250" spc="5">
                <a:latin typeface="Arial MT"/>
                <a:cs typeface="Arial MT"/>
              </a:rPr>
              <a:t>good </a:t>
            </a:r>
            <a:r>
              <a:rPr dirty="0" sz="1250">
                <a:latin typeface="Arial MT"/>
                <a:cs typeface="Arial MT"/>
              </a:rPr>
              <a:t>morning, jefe, </a:t>
            </a:r>
            <a:r>
              <a:rPr dirty="0" sz="1250" spc="5">
                <a:latin typeface="Arial MT"/>
                <a:cs typeface="Arial MT"/>
              </a:rPr>
              <a:t>or </a:t>
            </a:r>
            <a:r>
              <a:rPr dirty="0" sz="1250">
                <a:latin typeface="Arial MT"/>
                <a:cs typeface="Arial MT"/>
              </a:rPr>
              <a:t>they </a:t>
            </a:r>
            <a:r>
              <a:rPr dirty="0" sz="1250" spc="5">
                <a:latin typeface="Arial MT"/>
                <a:cs typeface="Arial MT"/>
              </a:rPr>
              <a:t>become </a:t>
            </a:r>
            <a:r>
              <a:rPr dirty="0" sz="1250">
                <a:latin typeface="Arial MT"/>
                <a:cs typeface="Arial MT"/>
              </a:rPr>
              <a:t>supervisors, </a:t>
            </a:r>
            <a:r>
              <a:rPr dirty="0" sz="1250" spc="5">
                <a:latin typeface="Arial MT"/>
                <a:cs typeface="Arial MT"/>
              </a:rPr>
              <a:t>or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they've </a:t>
            </a:r>
            <a:r>
              <a:rPr dirty="0" sz="1250" spc="5">
                <a:latin typeface="Arial MT"/>
                <a:cs typeface="Arial MT"/>
              </a:rPr>
              <a:t>been </a:t>
            </a:r>
            <a:r>
              <a:rPr dirty="0" sz="1250">
                <a:latin typeface="Arial MT"/>
                <a:cs typeface="Arial MT"/>
              </a:rPr>
              <a:t>with </a:t>
            </a:r>
            <a:r>
              <a:rPr dirty="0" sz="1250" spc="10">
                <a:latin typeface="Arial MT"/>
                <a:cs typeface="Arial MT"/>
              </a:rPr>
              <a:t>me </a:t>
            </a:r>
            <a:r>
              <a:rPr dirty="0" sz="1250">
                <a:latin typeface="Arial MT"/>
                <a:cs typeface="Arial MT"/>
              </a:rPr>
              <a:t>for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-15">
                <a:latin typeface="Arial MT"/>
                <a:cs typeface="Arial MT"/>
              </a:rPr>
              <a:t>year, </a:t>
            </a:r>
            <a:r>
              <a:rPr dirty="0" sz="1250">
                <a:latin typeface="Arial MT"/>
                <a:cs typeface="Arial MT"/>
              </a:rPr>
              <a:t>five, </a:t>
            </a:r>
            <a:r>
              <a:rPr dirty="0" sz="1250" spc="5">
                <a:latin typeface="Arial MT"/>
                <a:cs typeface="Arial MT"/>
              </a:rPr>
              <a:t>10 </a:t>
            </a:r>
            <a:r>
              <a:rPr dirty="0" sz="1250">
                <a:latin typeface="Arial MT"/>
                <a:cs typeface="Arial MT"/>
              </a:rPr>
              <a:t>years, </a:t>
            </a:r>
            <a:r>
              <a:rPr dirty="0" sz="1250" spc="5">
                <a:latin typeface="Arial MT"/>
                <a:cs typeface="Arial MT"/>
              </a:rPr>
              <a:t>or I </a:t>
            </a:r>
            <a:r>
              <a:rPr dirty="0" sz="1250">
                <a:latin typeface="Arial MT"/>
                <a:cs typeface="Arial MT"/>
              </a:rPr>
              <a:t>get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written letter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client telling </a:t>
            </a:r>
            <a:r>
              <a:rPr dirty="0" sz="1250" spc="10">
                <a:latin typeface="Arial MT"/>
                <a:cs typeface="Arial MT"/>
              </a:rPr>
              <a:t>me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amazing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>
                <a:latin typeface="Arial MT"/>
                <a:cs typeface="Arial MT"/>
              </a:rPr>
              <a:t> organization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is.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>
                <a:latin typeface="Arial MT"/>
                <a:cs typeface="Arial MT"/>
              </a:rPr>
              <a:t> feed</a:t>
            </a:r>
            <a:r>
              <a:rPr dirty="0" sz="1250" spc="-5">
                <a:latin typeface="Arial MT"/>
                <a:cs typeface="Arial MT"/>
              </a:rPr>
              <a:t> off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responses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-5">
                <a:latin typeface="Arial MT"/>
                <a:cs typeface="Arial MT"/>
              </a:rPr>
              <a:t>Transforming</a:t>
            </a:r>
            <a:r>
              <a:rPr dirty="0" sz="1250">
                <a:latin typeface="Arial MT"/>
                <a:cs typeface="Arial MT"/>
              </a:rPr>
              <a:t> Negative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30">
                <a:latin typeface="Arial MT"/>
                <a:cs typeface="Arial MT"/>
              </a:rPr>
              <a:t>Tone</a:t>
            </a:r>
            <a:r>
              <a:rPr dirty="0" sz="1250">
                <a:latin typeface="Arial MT"/>
                <a:cs typeface="Arial MT"/>
              </a:rPr>
              <a:t> with </a:t>
            </a:r>
            <a:r>
              <a:rPr dirty="0" sz="1250" spc="-5">
                <a:latin typeface="Arial MT"/>
                <a:cs typeface="Arial MT"/>
              </a:rPr>
              <a:t>Buffer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Boomerang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37814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115434"/>
            <a:ext cx="672465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I have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-5">
                <a:latin typeface="Arial MT"/>
                <a:cs typeface="Arial MT"/>
              </a:rPr>
              <a:t>buffer </a:t>
            </a:r>
            <a:r>
              <a:rPr dirty="0" sz="1250" spc="5">
                <a:latin typeface="Arial MT"/>
                <a:cs typeface="Arial MT"/>
              </a:rPr>
              <a:t>boomerang </a:t>
            </a:r>
            <a:r>
              <a:rPr dirty="0" sz="1250">
                <a:latin typeface="Arial MT"/>
                <a:cs typeface="Arial MT"/>
              </a:rPr>
              <a:t>technique </a:t>
            </a:r>
            <a:r>
              <a:rPr dirty="0" sz="1250" spc="5">
                <a:latin typeface="Arial MT"/>
                <a:cs typeface="Arial MT"/>
              </a:rPr>
              <a:t>where </a:t>
            </a:r>
            <a:r>
              <a:rPr dirty="0" sz="1250">
                <a:latin typeface="Arial MT"/>
                <a:cs typeface="Arial MT"/>
              </a:rPr>
              <a:t>if </a:t>
            </a:r>
            <a:r>
              <a:rPr dirty="0" sz="1250" spc="5">
                <a:latin typeface="Arial MT"/>
                <a:cs typeface="Arial MT"/>
              </a:rPr>
              <a:t>somebody asks you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question, sometimes their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could </a:t>
            </a:r>
            <a:r>
              <a:rPr dirty="0" sz="1250" spc="5">
                <a:latin typeface="Arial MT"/>
                <a:cs typeface="Arial MT"/>
              </a:rPr>
              <a:t>be</a:t>
            </a:r>
            <a:r>
              <a:rPr dirty="0" sz="1250">
                <a:latin typeface="Arial MT"/>
                <a:cs typeface="Arial MT"/>
              </a:rPr>
              <a:t> negative.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So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would</a:t>
            </a:r>
            <a:r>
              <a:rPr dirty="0" sz="1250">
                <a:latin typeface="Arial MT"/>
                <a:cs typeface="Arial MT"/>
              </a:rPr>
              <a:t> like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do</a:t>
            </a:r>
            <a:r>
              <a:rPr dirty="0" sz="1250">
                <a:latin typeface="Arial MT"/>
                <a:cs typeface="Arial MT"/>
              </a:rPr>
              <a:t> is </a:t>
            </a:r>
            <a:r>
              <a:rPr dirty="0" sz="1250" spc="-5">
                <a:latin typeface="Arial MT"/>
                <a:cs typeface="Arial MT"/>
              </a:rPr>
              <a:t>buffer </a:t>
            </a:r>
            <a:r>
              <a:rPr dirty="0" sz="1250">
                <a:latin typeface="Arial MT"/>
                <a:cs typeface="Arial MT"/>
              </a:rPr>
              <a:t>your tone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make</a:t>
            </a:r>
            <a:r>
              <a:rPr dirty="0" sz="1250">
                <a:latin typeface="Arial MT"/>
                <a:cs typeface="Arial MT"/>
              </a:rPr>
              <a:t> it positive.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643" y="5158193"/>
            <a:ext cx="6418978" cy="294023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8296909"/>
            <a:ext cx="6716395" cy="77787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55"/>
              </a:spcBef>
            </a:pPr>
            <a:r>
              <a:rPr dirty="0" sz="1250" spc="10">
                <a:latin typeface="Arial MT"/>
                <a:cs typeface="Arial MT"/>
              </a:rPr>
              <a:t>So</a:t>
            </a:r>
            <a:r>
              <a:rPr dirty="0" sz="1250">
                <a:latin typeface="Arial MT"/>
                <a:cs typeface="Arial MT"/>
              </a:rPr>
              <a:t> I'd </a:t>
            </a:r>
            <a:r>
              <a:rPr dirty="0" sz="1250" spc="-20">
                <a:latin typeface="Arial MT"/>
                <a:cs typeface="Arial MT"/>
              </a:rPr>
              <a:t>say,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Casey,</a:t>
            </a:r>
            <a:r>
              <a:rPr dirty="0" sz="1250">
                <a:latin typeface="Arial MT"/>
                <a:cs typeface="Arial MT"/>
              </a:rPr>
              <a:t> that's</a:t>
            </a:r>
            <a:r>
              <a:rPr dirty="0" sz="1250" spc="5">
                <a:latin typeface="Arial MT"/>
                <a:cs typeface="Arial MT"/>
              </a:rPr>
              <a:t> an</a:t>
            </a:r>
            <a:r>
              <a:rPr dirty="0" sz="1250">
                <a:latin typeface="Arial MT"/>
                <a:cs typeface="Arial MT"/>
              </a:rPr>
              <a:t> excellent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question.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5">
                <a:latin typeface="Arial MT"/>
                <a:cs typeface="Arial MT"/>
              </a:rPr>
              <a:t> name</a:t>
            </a:r>
            <a:r>
              <a:rPr dirty="0" sz="1250">
                <a:latin typeface="Arial MT"/>
                <a:cs typeface="Arial MT"/>
              </a:rPr>
              <a:t> 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 Blank.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Reinforce it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question, repeated </a:t>
            </a:r>
            <a:r>
              <a:rPr dirty="0" sz="1250" spc="5">
                <a:latin typeface="Arial MT"/>
                <a:cs typeface="Arial MT"/>
              </a:rPr>
              <a:t>what you </a:t>
            </a:r>
            <a:r>
              <a:rPr dirty="0" sz="1250">
                <a:latin typeface="Arial MT"/>
                <a:cs typeface="Arial MT"/>
              </a:rPr>
              <a:t>said </a:t>
            </a:r>
            <a:r>
              <a:rPr dirty="0" sz="1250" spc="5">
                <a:latin typeface="Arial MT"/>
                <a:cs typeface="Arial MT"/>
              </a:rPr>
              <a:t>to show </a:t>
            </a:r>
            <a:r>
              <a:rPr dirty="0" sz="1250">
                <a:latin typeface="Arial MT"/>
                <a:cs typeface="Arial MT"/>
              </a:rPr>
              <a:t>active listening,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then sent it </a:t>
            </a:r>
            <a:r>
              <a:rPr dirty="0" sz="1250" spc="5">
                <a:latin typeface="Arial MT"/>
                <a:cs typeface="Arial MT"/>
              </a:rPr>
              <a:t>back to you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positive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way.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89439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9277984"/>
            <a:ext cx="649097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There's positive,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buffer</a:t>
            </a:r>
            <a:r>
              <a:rPr dirty="0" sz="1250">
                <a:latin typeface="Arial MT"/>
                <a:cs typeface="Arial MT"/>
              </a:rPr>
              <a:t> boomerangs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throughout</a:t>
            </a:r>
            <a:r>
              <a:rPr dirty="0" sz="1250" spc="5">
                <a:latin typeface="Arial MT"/>
                <a:cs typeface="Arial MT"/>
              </a:rPr>
              <a:t> an</a:t>
            </a:r>
            <a:r>
              <a:rPr dirty="0" sz="1250">
                <a:latin typeface="Arial MT"/>
                <a:cs typeface="Arial MT"/>
              </a:rPr>
              <a:t> entire</a:t>
            </a:r>
            <a:r>
              <a:rPr dirty="0" sz="1250" spc="5">
                <a:latin typeface="Arial MT"/>
                <a:cs typeface="Arial MT"/>
              </a:rPr>
              <a:t> phone </a:t>
            </a:r>
            <a:r>
              <a:rPr dirty="0" sz="1250">
                <a:latin typeface="Arial MT"/>
                <a:cs typeface="Arial MT"/>
              </a:rPr>
              <a:t>call </a:t>
            </a:r>
            <a:r>
              <a:rPr dirty="0" sz="1250" spc="5">
                <a:latin typeface="Arial MT"/>
                <a:cs typeface="Arial MT"/>
              </a:rPr>
              <a:t>when someone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asks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makes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statement.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689176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649209"/>
            <a:ext cx="6711950" cy="1044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20"/>
              </a:spcBef>
            </a:pPr>
            <a:r>
              <a:rPr dirty="0" sz="1250" spc="10">
                <a:latin typeface="Arial MT"/>
                <a:cs typeface="Arial MT"/>
              </a:rPr>
              <a:t>So </a:t>
            </a:r>
            <a:r>
              <a:rPr dirty="0" sz="1250">
                <a:latin typeface="Arial MT"/>
                <a:cs typeface="Arial MT"/>
              </a:rPr>
              <a:t>then let's </a:t>
            </a:r>
            <a:r>
              <a:rPr dirty="0" sz="1250" spc="5">
                <a:latin typeface="Arial MT"/>
                <a:cs typeface="Arial MT"/>
              </a:rPr>
              <a:t>say </a:t>
            </a:r>
            <a:r>
              <a:rPr dirty="0" sz="1250">
                <a:latin typeface="Arial MT"/>
                <a:cs typeface="Arial MT"/>
              </a:rPr>
              <a:t>that your assistant's </a:t>
            </a:r>
            <a:r>
              <a:rPr dirty="0" sz="1250" spc="5">
                <a:latin typeface="Arial MT"/>
                <a:cs typeface="Arial MT"/>
              </a:rPr>
              <a:t>name </a:t>
            </a:r>
            <a:r>
              <a:rPr dirty="0" sz="1250">
                <a:latin typeface="Arial MT"/>
                <a:cs typeface="Arial MT"/>
              </a:rPr>
              <a:t>is Susan. </a:t>
            </a:r>
            <a:r>
              <a:rPr dirty="0" sz="1250" spc="5">
                <a:latin typeface="Arial MT"/>
                <a:cs typeface="Arial MT"/>
              </a:rPr>
              <a:t>And I answer her </a:t>
            </a:r>
            <a:r>
              <a:rPr dirty="0" sz="1250">
                <a:latin typeface="Arial MT"/>
                <a:cs typeface="Arial MT"/>
              </a:rPr>
              <a:t>question </a:t>
            </a:r>
            <a:r>
              <a:rPr dirty="0" sz="1250" spc="5">
                <a:latin typeface="Arial MT"/>
                <a:cs typeface="Arial MT"/>
              </a:rPr>
              <a:t>and she </a:t>
            </a:r>
            <a:r>
              <a:rPr dirty="0" sz="1250">
                <a:latin typeface="Arial MT"/>
                <a:cs typeface="Arial MT"/>
              </a:rPr>
              <a:t>likes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she's willing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transfer the call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you. Prior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that transfer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call </a:t>
            </a:r>
            <a:r>
              <a:rPr dirty="0" sz="1250" spc="5">
                <a:latin typeface="Arial MT"/>
                <a:cs typeface="Arial MT"/>
              </a:rPr>
              <a:t>Casey at </a:t>
            </a:r>
            <a:r>
              <a:rPr dirty="0" sz="1250">
                <a:latin typeface="Arial MT"/>
                <a:cs typeface="Arial MT"/>
              </a:rPr>
              <a:t>your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consulting group, I'm going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let </a:t>
            </a:r>
            <a:r>
              <a:rPr dirty="0" sz="1250" spc="5">
                <a:latin typeface="Arial MT"/>
                <a:cs typeface="Arial MT"/>
              </a:rPr>
              <a:t>them know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5">
                <a:latin typeface="Arial MT"/>
                <a:cs typeface="Arial MT"/>
              </a:rPr>
              <a:t>how </a:t>
            </a:r>
            <a:r>
              <a:rPr dirty="0" sz="1250">
                <a:latin typeface="Arial MT"/>
                <a:cs typeface="Arial MT"/>
              </a:rPr>
              <a:t>amazing that they </a:t>
            </a:r>
            <a:r>
              <a:rPr dirty="0" sz="1250" spc="5">
                <a:latin typeface="Arial MT"/>
                <a:cs typeface="Arial MT"/>
              </a:rPr>
              <a:t>are when I speak </a:t>
            </a:r>
            <a:r>
              <a:rPr dirty="0" sz="1250">
                <a:latin typeface="Arial MT"/>
                <a:cs typeface="Arial MT"/>
              </a:rPr>
              <a:t>with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So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I'm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gift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</a:t>
            </a:r>
            <a:r>
              <a:rPr dirty="0" sz="1250" spc="5">
                <a:latin typeface="Arial MT"/>
                <a:cs typeface="Arial MT"/>
              </a:rPr>
              <a:t>some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momentum.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42481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5000625"/>
            <a:ext cx="6715124" cy="377189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37814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4572000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37814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4572000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weTHRIVE Podcast. A Philadelphia entrepreneur living in Costa Rica has what it takes. Episode 45.</dc:title>
  <dcterms:created xsi:type="dcterms:W3CDTF">2024-12-04T16:46:26Z</dcterms:created>
  <dcterms:modified xsi:type="dcterms:W3CDTF">2024-12-04T16:46:26Z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2024-12-04T00:00:00Z</vt:filetime>
  </property>
  <property fmtid="{D5CDD505-2E9C-101B-9397-08002B2CF9AE}" pid="3" name="Creator">
    <vt:lpwstr>Mozilla/5.0 (X11; Linux x86_64) AppleWebKit/537.36 (KHTML, like Gecko) HeadlessChrome/129.0.0.0 Safari/537.36</vt:lpwstr>
  </property>
  <property fmtid="{D5CDD505-2E9C-101B-9397-08002B2CF9AE}" pid="4" name="LastSaved">
    <vt:filetime>2024-12-04T00:00:00Z</vt:filetime>
  </property>
</Properties>
</file>