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victimtovictory" TargetMode="External"/><Relationship Id="rId3" Type="http://schemas.openxmlformats.org/officeDocument/2006/relationships/hyperlink" Target="https://jpcdn.it/img/10a35e154375728076a3a2ad7c33cc00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7a0013629a062ffa3240fde917beee70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68e3efb7379efb76d68b7234799b819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9301cc90604739e841740fbc44d7bfc.jpg" TargetMode="External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54e473f846d44247ece2f92d8c7f250.jpg" TargetMode="External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79192793d98bb36325c6f4e0323d1a7.jpg" TargetMode="External"/><Relationship Id="rId3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da3722b49577d60f6e5a01ebf8c8afb.jpg" TargetMode="External"/><Relationship Id="rId3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9eb0953409c3adb53b5391e4f88ffc6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552492333e316a8e231398bf6bd3a758.jpg" TargetMode="External"/><Relationship Id="rId5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3dcc86d6fac8dfb7d68f75d9cddc558.jpg" TargetMode="External"/><Relationship Id="rId3" Type="http://schemas.openxmlformats.org/officeDocument/2006/relationships/image" Target="../media/image10.jpg"/><Relationship Id="rId4" Type="http://schemas.openxmlformats.org/officeDocument/2006/relationships/hyperlink" Target="https://jpcdn.it/img/866237315d6b62e2c466916e780b4609.jpg" TargetMode="External"/><Relationship Id="rId5" Type="http://schemas.openxmlformats.org/officeDocument/2006/relationships/image" Target="../media/image11.jpg"/><Relationship Id="rId6" Type="http://schemas.openxmlformats.org/officeDocument/2006/relationships/hyperlink" Target="https://jpcdn.it/img/b2233ef783623f059ff6670356db15a1.png" TargetMode="External"/><Relationship Id="rId7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fe6613247cae2a920afe1f518da9a8e.jpg" TargetMode="External"/><Relationship Id="rId3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2ffff4fa7d189654853423b94c896b7.jpg" TargetMode="External"/><Relationship Id="rId3" Type="http://schemas.openxmlformats.org/officeDocument/2006/relationships/image" Target="../media/image14.jpg"/><Relationship Id="rId4" Type="http://schemas.openxmlformats.org/officeDocument/2006/relationships/hyperlink" Target="https://jpcdn.it/img/c325ec14e795cd63b79f2ccb0da4f7be.png" TargetMode="External"/><Relationship Id="rId5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b7c303493aaa524630e93f365c16412.png" TargetMode="External"/><Relationship Id="rId3" Type="http://schemas.openxmlformats.org/officeDocument/2006/relationships/image" Target="../media/image16.jpg"/><Relationship Id="rId4" Type="http://schemas.openxmlformats.org/officeDocument/2006/relationships/hyperlink" Target="https://jpcdn.it/img/0532edcac9a9b2d39040b4734c18a0d3.png" TargetMode="External"/><Relationship Id="rId5" Type="http://schemas.openxmlformats.org/officeDocument/2006/relationships/image" Target="../media/image17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75f078b0082dc3c0a8db3770a3437ef.jpg" TargetMode="External"/><Relationship Id="rId3" Type="http://schemas.openxmlformats.org/officeDocument/2006/relationships/image" Target="../media/image18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ae5a589d6475a624351b228c0046eee.jpg" TargetMode="External"/><Relationship Id="rId3" Type="http://schemas.openxmlformats.org/officeDocument/2006/relationships/image" Target="../media/image19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bc0454fc816a7bbbe9ed8a1fcf93b41.jpg" TargetMode="External"/><Relationship Id="rId3" Type="http://schemas.openxmlformats.org/officeDocument/2006/relationships/image" Target="../media/image2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677fda9107e477528312310c49433ce.jpg" TargetMode="External"/><Relationship Id="rId3" Type="http://schemas.openxmlformats.org/officeDocument/2006/relationships/image" Target="../media/image21.jpg"/><Relationship Id="rId4" Type="http://schemas.openxmlformats.org/officeDocument/2006/relationships/hyperlink" Target="https://jpcdn.it/img/bf5f8d6467b28f43c98d975e53862063.jpg" TargetMode="External"/><Relationship Id="rId5" Type="http://schemas.openxmlformats.org/officeDocument/2006/relationships/image" Target="../media/image2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d8b23d9c69a68b09a04186a68c2ed2c.jpg" TargetMode="External"/><Relationship Id="rId3" Type="http://schemas.openxmlformats.org/officeDocument/2006/relationships/image" Target="../media/image2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f17444557033a1962eb2c7f77f394c3.jpg" TargetMode="External"/><Relationship Id="rId3" Type="http://schemas.openxmlformats.org/officeDocument/2006/relationships/image" Target="../media/image2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76ef36e4869699098bb7fcae5cce6e7.jpg" TargetMode="External"/><Relationship Id="rId3" Type="http://schemas.openxmlformats.org/officeDocument/2006/relationships/image" Target="../media/image25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fb006c9a8e8242b8e13d9c03056733c.jpg" TargetMode="External"/><Relationship Id="rId3" Type="http://schemas.openxmlformats.org/officeDocument/2006/relationships/image" Target="../media/image2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51f82652834d077e30610d3231a96bd.jpg" TargetMode="External"/><Relationship Id="rId3" Type="http://schemas.openxmlformats.org/officeDocument/2006/relationships/image" Target="../media/image27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d460fae825e9de2b6df5d64e07b88fe.jpg" TargetMode="External"/><Relationship Id="rId3" Type="http://schemas.openxmlformats.org/officeDocument/2006/relationships/image" Target="../media/image2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79c547f637982a1a38f9bb111c0238e.jpg" TargetMode="External"/><Relationship Id="rId3" Type="http://schemas.openxmlformats.org/officeDocument/2006/relationships/image" Target="../media/image2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7d1e7a6bd2c7c96d7945199e378ce46.jpg" TargetMode="External"/><Relationship Id="rId3" Type="http://schemas.openxmlformats.org/officeDocument/2006/relationships/image" Target="../media/image30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f3a724d72469cd30bff4282c7b350ec.jpg" TargetMode="External"/><Relationship Id="rId3" Type="http://schemas.openxmlformats.org/officeDocument/2006/relationships/image" Target="../media/image3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912d95756b1bc1193a6798cc4b395e3.jpg" TargetMode="External"/><Relationship Id="rId3" Type="http://schemas.openxmlformats.org/officeDocument/2006/relationships/image" Target="../media/image32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ad7bcb995224c1f81b8bd2d7a284ae3.jpg" TargetMode="External"/><Relationship Id="rId3" Type="http://schemas.openxmlformats.org/officeDocument/2006/relationships/image" Target="../media/image33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44b6181d366b5cdf40a3fb2c0d9ccde.jpg" TargetMode="External"/><Relationship Id="rId3" Type="http://schemas.openxmlformats.org/officeDocument/2006/relationships/image" Target="../media/image34.jpg"/><Relationship Id="rId4" Type="http://schemas.openxmlformats.org/officeDocument/2006/relationships/hyperlink" Target="https://jpcdn.it/img/bc98cb2da13cdd17bfaa7f3fd2d921e4.jpg" TargetMode="External"/><Relationship Id="rId5" Type="http://schemas.openxmlformats.org/officeDocument/2006/relationships/image" Target="../media/image35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0dbcbca035185ad896401bb574740c0.jpg" TargetMode="External"/><Relationship Id="rId3" Type="http://schemas.openxmlformats.org/officeDocument/2006/relationships/image" Target="../media/image36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a8Xbz25r4fQ" TargetMode="External"/><Relationship Id="rId3" Type="http://schemas.openxmlformats.org/officeDocument/2006/relationships/image" Target="../media/image3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208279"/>
            </a:xfrm>
            <a:custGeom>
              <a:avLst/>
              <a:gdLst/>
              <a:ahLst/>
              <a:cxnLst/>
              <a:rect l="l" t="t" r="r" b="b"/>
              <a:pathLst>
                <a:path w="254000" h="208279">
                  <a:moveTo>
                    <a:pt x="11544" y="137960"/>
                  </a:moveTo>
                  <a:lnTo>
                    <a:pt x="0" y="137960"/>
                  </a:lnTo>
                  <a:lnTo>
                    <a:pt x="0" y="183680"/>
                  </a:lnTo>
                  <a:lnTo>
                    <a:pt x="11544" y="183680"/>
                  </a:lnTo>
                  <a:lnTo>
                    <a:pt x="11544" y="137960"/>
                  </a:lnTo>
                  <a:close/>
                </a:path>
                <a:path w="254000" h="208279">
                  <a:moveTo>
                    <a:pt x="23088" y="103898"/>
                  </a:moveTo>
                  <a:lnTo>
                    <a:pt x="11544" y="103898"/>
                  </a:lnTo>
                  <a:lnTo>
                    <a:pt x="0" y="103898"/>
                  </a:lnTo>
                  <a:lnTo>
                    <a:pt x="0" y="127000"/>
                  </a:lnTo>
                  <a:lnTo>
                    <a:pt x="11544" y="127000"/>
                  </a:lnTo>
                  <a:lnTo>
                    <a:pt x="11544" y="115455"/>
                  </a:lnTo>
                  <a:lnTo>
                    <a:pt x="23088" y="115455"/>
                  </a:lnTo>
                  <a:lnTo>
                    <a:pt x="23088" y="103898"/>
                  </a:lnTo>
                  <a:close/>
                </a:path>
                <a:path w="254000" h="208279">
                  <a:moveTo>
                    <a:pt x="34645" y="80810"/>
                  </a:moveTo>
                  <a:lnTo>
                    <a:pt x="23088" y="80810"/>
                  </a:lnTo>
                  <a:lnTo>
                    <a:pt x="23088" y="92354"/>
                  </a:lnTo>
                  <a:lnTo>
                    <a:pt x="34645" y="92354"/>
                  </a:lnTo>
                  <a:lnTo>
                    <a:pt x="34645" y="80810"/>
                  </a:lnTo>
                  <a:close/>
                </a:path>
                <a:path w="254000" h="208279">
                  <a:moveTo>
                    <a:pt x="34645" y="57721"/>
                  </a:moveTo>
                  <a:lnTo>
                    <a:pt x="23088" y="57721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57721"/>
                  </a:lnTo>
                  <a:close/>
                </a:path>
                <a:path w="254000" h="208279">
                  <a:moveTo>
                    <a:pt x="34645" y="0"/>
                  </a:moveTo>
                  <a:lnTo>
                    <a:pt x="23088" y="0"/>
                  </a:lnTo>
                  <a:lnTo>
                    <a:pt x="23088" y="11544"/>
                  </a:lnTo>
                  <a:lnTo>
                    <a:pt x="34645" y="11544"/>
                  </a:lnTo>
                  <a:lnTo>
                    <a:pt x="34645" y="0"/>
                  </a:lnTo>
                  <a:close/>
                </a:path>
                <a:path w="254000" h="208279">
                  <a:moveTo>
                    <a:pt x="46189" y="172250"/>
                  </a:moveTo>
                  <a:lnTo>
                    <a:pt x="34645" y="172250"/>
                  </a:lnTo>
                  <a:lnTo>
                    <a:pt x="34645" y="183680"/>
                  </a:lnTo>
                  <a:lnTo>
                    <a:pt x="46189" y="183680"/>
                  </a:lnTo>
                  <a:lnTo>
                    <a:pt x="46189" y="172250"/>
                  </a:lnTo>
                  <a:close/>
                </a:path>
                <a:path w="254000" h="208279">
                  <a:moveTo>
                    <a:pt x="57734" y="103898"/>
                  </a:moveTo>
                  <a:lnTo>
                    <a:pt x="46189" y="103898"/>
                  </a:lnTo>
                  <a:lnTo>
                    <a:pt x="46189" y="92354"/>
                  </a:lnTo>
                  <a:lnTo>
                    <a:pt x="34645" y="92354"/>
                  </a:lnTo>
                  <a:lnTo>
                    <a:pt x="34645" y="115455"/>
                  </a:lnTo>
                  <a:lnTo>
                    <a:pt x="23088" y="115455"/>
                  </a:lnTo>
                  <a:lnTo>
                    <a:pt x="23088" y="12700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46189" y="115455"/>
                  </a:lnTo>
                  <a:lnTo>
                    <a:pt x="57734" y="115455"/>
                  </a:lnTo>
                  <a:lnTo>
                    <a:pt x="57734" y="103898"/>
                  </a:lnTo>
                  <a:close/>
                </a:path>
                <a:path w="254000" h="208279">
                  <a:moveTo>
                    <a:pt x="57734" y="57721"/>
                  </a:move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57734" y="57721"/>
                  </a:lnTo>
                  <a:close/>
                </a:path>
                <a:path w="254000" h="208279">
                  <a:moveTo>
                    <a:pt x="69278" y="137960"/>
                  </a:moveTo>
                  <a:lnTo>
                    <a:pt x="57734" y="137960"/>
                  </a:lnTo>
                  <a:lnTo>
                    <a:pt x="57734" y="14939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23088" y="149390"/>
                  </a:lnTo>
                  <a:lnTo>
                    <a:pt x="23088" y="172250"/>
                  </a:lnTo>
                  <a:lnTo>
                    <a:pt x="34645" y="172250"/>
                  </a:lnTo>
                  <a:lnTo>
                    <a:pt x="34645" y="16082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83680"/>
                  </a:lnTo>
                  <a:lnTo>
                    <a:pt x="69278" y="183680"/>
                  </a:lnTo>
                  <a:lnTo>
                    <a:pt x="69278" y="137960"/>
                  </a:lnTo>
                  <a:close/>
                </a:path>
                <a:path w="254000" h="208279">
                  <a:moveTo>
                    <a:pt x="69278" y="80810"/>
                  </a:moveTo>
                  <a:lnTo>
                    <a:pt x="57734" y="80810"/>
                  </a:lnTo>
                  <a:lnTo>
                    <a:pt x="57734" y="92354"/>
                  </a:lnTo>
                  <a:lnTo>
                    <a:pt x="69278" y="92354"/>
                  </a:lnTo>
                  <a:lnTo>
                    <a:pt x="69278" y="80810"/>
                  </a:lnTo>
                  <a:close/>
                </a:path>
                <a:path w="254000" h="208279">
                  <a:moveTo>
                    <a:pt x="92367" y="126530"/>
                  </a:moveTo>
                  <a:lnTo>
                    <a:pt x="80822" y="126530"/>
                  </a:lnTo>
                  <a:lnTo>
                    <a:pt x="80822" y="137960"/>
                  </a:lnTo>
                  <a:lnTo>
                    <a:pt x="92367" y="137960"/>
                  </a:lnTo>
                  <a:lnTo>
                    <a:pt x="92367" y="126530"/>
                  </a:lnTo>
                  <a:close/>
                </a:path>
                <a:path w="254000" h="208279">
                  <a:moveTo>
                    <a:pt x="92367" y="103670"/>
                  </a:moveTo>
                  <a:lnTo>
                    <a:pt x="80822" y="103670"/>
                  </a:lnTo>
                  <a:lnTo>
                    <a:pt x="80822" y="115100"/>
                  </a:lnTo>
                  <a:lnTo>
                    <a:pt x="92367" y="115100"/>
                  </a:lnTo>
                  <a:lnTo>
                    <a:pt x="92367" y="103670"/>
                  </a:lnTo>
                  <a:close/>
                </a:path>
                <a:path w="254000" h="208279">
                  <a:moveTo>
                    <a:pt x="92367" y="80810"/>
                  </a:moveTo>
                  <a:lnTo>
                    <a:pt x="80822" y="80810"/>
                  </a:lnTo>
                  <a:lnTo>
                    <a:pt x="80822" y="92354"/>
                  </a:lnTo>
                  <a:lnTo>
                    <a:pt x="92367" y="92354"/>
                  </a:lnTo>
                  <a:lnTo>
                    <a:pt x="92367" y="80810"/>
                  </a:lnTo>
                  <a:close/>
                </a:path>
                <a:path w="254000" h="208279">
                  <a:moveTo>
                    <a:pt x="127000" y="57721"/>
                  </a:moveTo>
                  <a:lnTo>
                    <a:pt x="115455" y="57721"/>
                  </a:lnTo>
                  <a:lnTo>
                    <a:pt x="115455" y="69265"/>
                  </a:lnTo>
                  <a:lnTo>
                    <a:pt x="127000" y="69265"/>
                  </a:lnTo>
                  <a:lnTo>
                    <a:pt x="127000" y="57721"/>
                  </a:lnTo>
                  <a:close/>
                </a:path>
                <a:path w="254000" h="208279">
                  <a:moveTo>
                    <a:pt x="138544" y="160820"/>
                  </a:moveTo>
                  <a:lnTo>
                    <a:pt x="127000" y="160820"/>
                  </a:lnTo>
                  <a:lnTo>
                    <a:pt x="115455" y="160820"/>
                  </a:lnTo>
                  <a:lnTo>
                    <a:pt x="103911" y="160820"/>
                  </a:lnTo>
                  <a:lnTo>
                    <a:pt x="103911" y="207810"/>
                  </a:lnTo>
                  <a:lnTo>
                    <a:pt x="115455" y="207810"/>
                  </a:lnTo>
                  <a:lnTo>
                    <a:pt x="127000" y="20781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60820"/>
                  </a:lnTo>
                  <a:close/>
                </a:path>
                <a:path w="254000" h="208279">
                  <a:moveTo>
                    <a:pt x="138544" y="103670"/>
                  </a:moveTo>
                  <a:lnTo>
                    <a:pt x="127000" y="103670"/>
                  </a:lnTo>
                  <a:lnTo>
                    <a:pt x="115455" y="103670"/>
                  </a:lnTo>
                  <a:lnTo>
                    <a:pt x="103911" y="103670"/>
                  </a:lnTo>
                  <a:lnTo>
                    <a:pt x="103911" y="137960"/>
                  </a:lnTo>
                  <a:lnTo>
                    <a:pt x="92367" y="137960"/>
                  </a:lnTo>
                  <a:lnTo>
                    <a:pt x="92367" y="149390"/>
                  </a:lnTo>
                  <a:lnTo>
                    <a:pt x="103911" y="14939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lnTo>
                    <a:pt x="115455" y="137960"/>
                  </a:lnTo>
                  <a:lnTo>
                    <a:pt x="115455" y="115100"/>
                  </a:lnTo>
                  <a:lnTo>
                    <a:pt x="127000" y="115100"/>
                  </a:lnTo>
                  <a:lnTo>
                    <a:pt x="138544" y="115100"/>
                  </a:lnTo>
                  <a:lnTo>
                    <a:pt x="138544" y="103670"/>
                  </a:lnTo>
                  <a:close/>
                </a:path>
                <a:path w="254000" h="208279">
                  <a:moveTo>
                    <a:pt x="150101" y="57721"/>
                  </a:moveTo>
                  <a:lnTo>
                    <a:pt x="138544" y="57721"/>
                  </a:lnTo>
                  <a:lnTo>
                    <a:pt x="138544" y="69265"/>
                  </a:lnTo>
                  <a:lnTo>
                    <a:pt x="150101" y="69265"/>
                  </a:lnTo>
                  <a:lnTo>
                    <a:pt x="150101" y="57721"/>
                  </a:lnTo>
                  <a:close/>
                </a:path>
                <a:path w="254000" h="208279">
                  <a:moveTo>
                    <a:pt x="150101" y="0"/>
                  </a:moveTo>
                  <a:lnTo>
                    <a:pt x="138544" y="0"/>
                  </a:lnTo>
                  <a:lnTo>
                    <a:pt x="127000" y="0"/>
                  </a:lnTo>
                  <a:lnTo>
                    <a:pt x="115455" y="0"/>
                  </a:lnTo>
                  <a:lnTo>
                    <a:pt x="103911" y="0"/>
                  </a:lnTo>
                  <a:lnTo>
                    <a:pt x="103911" y="11544"/>
                  </a:lnTo>
                  <a:lnTo>
                    <a:pt x="115455" y="11544"/>
                  </a:lnTo>
                  <a:lnTo>
                    <a:pt x="115455" y="23088"/>
                  </a:lnTo>
                  <a:lnTo>
                    <a:pt x="103911" y="23088"/>
                  </a:lnTo>
                  <a:lnTo>
                    <a:pt x="103911" y="46177"/>
                  </a:lnTo>
                  <a:lnTo>
                    <a:pt x="92367" y="46177"/>
                  </a:lnTo>
                  <a:lnTo>
                    <a:pt x="92367" y="34632"/>
                  </a:lnTo>
                  <a:lnTo>
                    <a:pt x="80822" y="34632"/>
                  </a:lnTo>
                  <a:lnTo>
                    <a:pt x="80822" y="23088"/>
                  </a:lnTo>
                  <a:lnTo>
                    <a:pt x="92367" y="23088"/>
                  </a:lnTo>
                  <a:lnTo>
                    <a:pt x="103911" y="23088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92367" y="0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23088" y="23088"/>
                  </a:lnTo>
                  <a:lnTo>
                    <a:pt x="23088" y="46177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34632"/>
                  </a:lnTo>
                  <a:lnTo>
                    <a:pt x="69278" y="34632"/>
                  </a:lnTo>
                  <a:lnTo>
                    <a:pt x="69278" y="69265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15455" y="34632"/>
                  </a:lnTo>
                  <a:lnTo>
                    <a:pt x="127000" y="34632"/>
                  </a:lnTo>
                  <a:lnTo>
                    <a:pt x="127000" y="11544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0"/>
                  </a:lnTo>
                  <a:close/>
                </a:path>
                <a:path w="254000" h="208279">
                  <a:moveTo>
                    <a:pt x="161645" y="115100"/>
                  </a:moveTo>
                  <a:lnTo>
                    <a:pt x="150101" y="115100"/>
                  </a:lnTo>
                  <a:lnTo>
                    <a:pt x="138544" y="115100"/>
                  </a:lnTo>
                  <a:lnTo>
                    <a:pt x="138544" y="137960"/>
                  </a:lnTo>
                  <a:lnTo>
                    <a:pt x="150101" y="137960"/>
                  </a:lnTo>
                  <a:lnTo>
                    <a:pt x="150101" y="126530"/>
                  </a:lnTo>
                  <a:lnTo>
                    <a:pt x="161645" y="126530"/>
                  </a:lnTo>
                  <a:lnTo>
                    <a:pt x="161645" y="115100"/>
                  </a:lnTo>
                  <a:close/>
                </a:path>
                <a:path w="254000" h="208279">
                  <a:moveTo>
                    <a:pt x="161645" y="80810"/>
                  </a:moveTo>
                  <a:lnTo>
                    <a:pt x="161645" y="80810"/>
                  </a:lnTo>
                  <a:lnTo>
                    <a:pt x="103911" y="80810"/>
                  </a:lnTo>
                  <a:lnTo>
                    <a:pt x="103911" y="92240"/>
                  </a:lnTo>
                  <a:lnTo>
                    <a:pt x="115455" y="92240"/>
                  </a:lnTo>
                  <a:lnTo>
                    <a:pt x="127000" y="92240"/>
                  </a:lnTo>
                  <a:lnTo>
                    <a:pt x="138544" y="92240"/>
                  </a:lnTo>
                  <a:lnTo>
                    <a:pt x="138544" y="103670"/>
                  </a:lnTo>
                  <a:lnTo>
                    <a:pt x="150101" y="10367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08279">
                  <a:moveTo>
                    <a:pt x="161645" y="23088"/>
                  </a:moveTo>
                  <a:lnTo>
                    <a:pt x="150101" y="23088"/>
                  </a:lnTo>
                  <a:lnTo>
                    <a:pt x="138544" y="23088"/>
                  </a:lnTo>
                  <a:lnTo>
                    <a:pt x="138544" y="34632"/>
                  </a:lnTo>
                  <a:lnTo>
                    <a:pt x="127000" y="34632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lnTo>
                    <a:pt x="150101" y="46177"/>
                  </a:lnTo>
                  <a:lnTo>
                    <a:pt x="161645" y="46177"/>
                  </a:lnTo>
                  <a:lnTo>
                    <a:pt x="161645" y="23088"/>
                  </a:lnTo>
                  <a:close/>
                </a:path>
                <a:path w="254000" h="208279">
                  <a:moveTo>
                    <a:pt x="184734" y="160820"/>
                  </a:moveTo>
                  <a:lnTo>
                    <a:pt x="173189" y="160820"/>
                  </a:lnTo>
                  <a:lnTo>
                    <a:pt x="173189" y="172250"/>
                  </a:lnTo>
                  <a:lnTo>
                    <a:pt x="184734" y="172250"/>
                  </a:lnTo>
                  <a:lnTo>
                    <a:pt x="184734" y="160820"/>
                  </a:lnTo>
                  <a:close/>
                </a:path>
                <a:path w="254000" h="208279">
                  <a:moveTo>
                    <a:pt x="184734" y="103670"/>
                  </a:move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84734" y="103670"/>
                  </a:lnTo>
                  <a:close/>
                </a:path>
                <a:path w="254000" h="208279">
                  <a:moveTo>
                    <a:pt x="196278" y="126530"/>
                  </a:moveTo>
                  <a:lnTo>
                    <a:pt x="184734" y="126530"/>
                  </a:lnTo>
                  <a:lnTo>
                    <a:pt x="184734" y="137960"/>
                  </a:lnTo>
                  <a:lnTo>
                    <a:pt x="173189" y="137960"/>
                  </a:lnTo>
                  <a:lnTo>
                    <a:pt x="173189" y="126530"/>
                  </a:lnTo>
                  <a:lnTo>
                    <a:pt x="161645" y="126530"/>
                  </a:lnTo>
                  <a:lnTo>
                    <a:pt x="161645" y="14939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61645" y="160820"/>
                  </a:lnTo>
                  <a:lnTo>
                    <a:pt x="173189" y="160820"/>
                  </a:lnTo>
                  <a:lnTo>
                    <a:pt x="173189" y="149390"/>
                  </a:lnTo>
                  <a:lnTo>
                    <a:pt x="184734" y="149390"/>
                  </a:lnTo>
                  <a:lnTo>
                    <a:pt x="196278" y="149390"/>
                  </a:lnTo>
                  <a:lnTo>
                    <a:pt x="196278" y="126530"/>
                  </a:lnTo>
                  <a:close/>
                </a:path>
                <a:path w="254000" h="208279">
                  <a:moveTo>
                    <a:pt x="219367" y="137960"/>
                  </a:move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19367" y="137960"/>
                  </a:lnTo>
                  <a:close/>
                </a:path>
                <a:path w="254000" h="208279">
                  <a:moveTo>
                    <a:pt x="254000" y="160820"/>
                  </a:moveTo>
                  <a:lnTo>
                    <a:pt x="242455" y="160820"/>
                  </a:lnTo>
                  <a:lnTo>
                    <a:pt x="230911" y="160820"/>
                  </a:ln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83680"/>
                  </a:lnTo>
                  <a:lnTo>
                    <a:pt x="219367" y="18368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95110"/>
                  </a:lnTo>
                  <a:lnTo>
                    <a:pt x="242455" y="195110"/>
                  </a:lnTo>
                  <a:lnTo>
                    <a:pt x="242455" y="172250"/>
                  </a:lnTo>
                  <a:lnTo>
                    <a:pt x="254000" y="172250"/>
                  </a:lnTo>
                  <a:lnTo>
                    <a:pt x="254000" y="160820"/>
                  </a:lnTo>
                  <a:close/>
                </a:path>
                <a:path w="254000" h="208279">
                  <a:moveTo>
                    <a:pt x="254000" y="137960"/>
                  </a:moveTo>
                  <a:lnTo>
                    <a:pt x="242455" y="137960"/>
                  </a:lnTo>
                  <a:lnTo>
                    <a:pt x="242455" y="115100"/>
                  </a:lnTo>
                  <a:lnTo>
                    <a:pt x="230911" y="115100"/>
                  </a:lnTo>
                  <a:lnTo>
                    <a:pt x="219367" y="115100"/>
                  </a:lnTo>
                  <a:lnTo>
                    <a:pt x="219367" y="103670"/>
                  </a:lnTo>
                  <a:lnTo>
                    <a:pt x="207822" y="103670"/>
                  </a:lnTo>
                  <a:lnTo>
                    <a:pt x="207822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207822" y="126530"/>
                  </a:lnTo>
                  <a:lnTo>
                    <a:pt x="219367" y="126530"/>
                  </a:lnTo>
                  <a:lnTo>
                    <a:pt x="219367" y="137960"/>
                  </a:lnTo>
                  <a:lnTo>
                    <a:pt x="230911" y="137960"/>
                  </a:lnTo>
                  <a:lnTo>
                    <a:pt x="230911" y="149390"/>
                  </a:lnTo>
                  <a:lnTo>
                    <a:pt x="242455" y="149390"/>
                  </a:lnTo>
                  <a:lnTo>
                    <a:pt x="254000" y="149390"/>
                  </a:lnTo>
                  <a:lnTo>
                    <a:pt x="254000" y="137960"/>
                  </a:lnTo>
                  <a:close/>
                </a:path>
                <a:path w="254000" h="208279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23975"/>
              <a:ext cx="254000" cy="162560"/>
            </a:xfrm>
            <a:custGeom>
              <a:avLst/>
              <a:gdLst/>
              <a:ahLst/>
              <a:cxnLst/>
              <a:rect l="l" t="t" r="r" b="b"/>
              <a:pathLst>
                <a:path w="254000" h="162559">
                  <a:moveTo>
                    <a:pt x="11544" y="22860"/>
                  </a:moveTo>
                  <a:lnTo>
                    <a:pt x="0" y="22860"/>
                  </a:lnTo>
                  <a:lnTo>
                    <a:pt x="0" y="35560"/>
                  </a:lnTo>
                  <a:lnTo>
                    <a:pt x="11544" y="35560"/>
                  </a:lnTo>
                  <a:lnTo>
                    <a:pt x="11544" y="22860"/>
                  </a:lnTo>
                  <a:close/>
                </a:path>
                <a:path w="254000" h="162559">
                  <a:moveTo>
                    <a:pt x="23088" y="11430"/>
                  </a:moveTo>
                  <a:lnTo>
                    <a:pt x="11544" y="11430"/>
                  </a:lnTo>
                  <a:lnTo>
                    <a:pt x="11544" y="22860"/>
                  </a:lnTo>
                  <a:lnTo>
                    <a:pt x="23088" y="22860"/>
                  </a:lnTo>
                  <a:lnTo>
                    <a:pt x="23088" y="11430"/>
                  </a:lnTo>
                  <a:close/>
                </a:path>
                <a:path w="254000" h="162559">
                  <a:moveTo>
                    <a:pt x="34645" y="35560"/>
                  </a:moveTo>
                  <a:lnTo>
                    <a:pt x="23088" y="35560"/>
                  </a:lnTo>
                  <a:lnTo>
                    <a:pt x="11544" y="35560"/>
                  </a:lnTo>
                  <a:lnTo>
                    <a:pt x="11544" y="69850"/>
                  </a:lnTo>
                  <a:lnTo>
                    <a:pt x="23088" y="69850"/>
                  </a:lnTo>
                  <a:lnTo>
                    <a:pt x="34645" y="69850"/>
                  </a:lnTo>
                  <a:lnTo>
                    <a:pt x="34645" y="35560"/>
                  </a:lnTo>
                  <a:close/>
                </a:path>
                <a:path w="254000" h="162559">
                  <a:moveTo>
                    <a:pt x="46189" y="149860"/>
                  </a:moveTo>
                  <a:lnTo>
                    <a:pt x="34645" y="149860"/>
                  </a:lnTo>
                  <a:lnTo>
                    <a:pt x="34645" y="138430"/>
                  </a:lnTo>
                  <a:lnTo>
                    <a:pt x="23088" y="138430"/>
                  </a:lnTo>
                  <a:lnTo>
                    <a:pt x="23088" y="162560"/>
                  </a:lnTo>
                  <a:lnTo>
                    <a:pt x="34645" y="162560"/>
                  </a:lnTo>
                  <a:lnTo>
                    <a:pt x="46189" y="162560"/>
                  </a:lnTo>
                  <a:lnTo>
                    <a:pt x="46189" y="149860"/>
                  </a:lnTo>
                  <a:close/>
                </a:path>
                <a:path w="254000" h="162559">
                  <a:moveTo>
                    <a:pt x="46189" y="22860"/>
                  </a:moveTo>
                  <a:lnTo>
                    <a:pt x="34645" y="22860"/>
                  </a:lnTo>
                  <a:lnTo>
                    <a:pt x="34645" y="35560"/>
                  </a:lnTo>
                  <a:lnTo>
                    <a:pt x="46189" y="35560"/>
                  </a:lnTo>
                  <a:lnTo>
                    <a:pt x="46189" y="22860"/>
                  </a:lnTo>
                  <a:close/>
                </a:path>
                <a:path w="254000" h="162559">
                  <a:moveTo>
                    <a:pt x="46189" y="0"/>
                  </a:moveTo>
                  <a:lnTo>
                    <a:pt x="34645" y="0"/>
                  </a:lnTo>
                  <a:lnTo>
                    <a:pt x="34645" y="11430"/>
                  </a:lnTo>
                  <a:lnTo>
                    <a:pt x="46189" y="11430"/>
                  </a:lnTo>
                  <a:lnTo>
                    <a:pt x="46189" y="0"/>
                  </a:lnTo>
                  <a:close/>
                </a:path>
                <a:path w="254000" h="162559">
                  <a:moveTo>
                    <a:pt x="57734" y="11430"/>
                  </a:moveTo>
                  <a:lnTo>
                    <a:pt x="46189" y="11430"/>
                  </a:lnTo>
                  <a:lnTo>
                    <a:pt x="46189" y="22860"/>
                  </a:lnTo>
                  <a:lnTo>
                    <a:pt x="57734" y="22860"/>
                  </a:lnTo>
                  <a:lnTo>
                    <a:pt x="57734" y="11430"/>
                  </a:lnTo>
                  <a:close/>
                </a:path>
                <a:path w="254000" h="162559">
                  <a:moveTo>
                    <a:pt x="80822" y="149860"/>
                  </a:moveTo>
                  <a:lnTo>
                    <a:pt x="69278" y="149860"/>
                  </a:lnTo>
                  <a:lnTo>
                    <a:pt x="57734" y="149860"/>
                  </a:lnTo>
                  <a:lnTo>
                    <a:pt x="57734" y="162560"/>
                  </a:lnTo>
                  <a:lnTo>
                    <a:pt x="69278" y="162560"/>
                  </a:lnTo>
                  <a:lnTo>
                    <a:pt x="80822" y="162560"/>
                  </a:lnTo>
                  <a:lnTo>
                    <a:pt x="80822" y="149860"/>
                  </a:lnTo>
                  <a:close/>
                </a:path>
                <a:path w="254000" h="162559">
                  <a:moveTo>
                    <a:pt x="80822" y="35560"/>
                  </a:moveTo>
                  <a:lnTo>
                    <a:pt x="69278" y="35560"/>
                  </a:lnTo>
                  <a:lnTo>
                    <a:pt x="69278" y="58420"/>
                  </a:lnTo>
                  <a:lnTo>
                    <a:pt x="80822" y="58420"/>
                  </a:lnTo>
                  <a:lnTo>
                    <a:pt x="80822" y="35560"/>
                  </a:lnTo>
                  <a:close/>
                </a:path>
                <a:path w="254000" h="162559">
                  <a:moveTo>
                    <a:pt x="92367" y="81280"/>
                  </a:moveTo>
                  <a:lnTo>
                    <a:pt x="80822" y="81280"/>
                  </a:lnTo>
                  <a:lnTo>
                    <a:pt x="80822" y="69850"/>
                  </a:lnTo>
                  <a:lnTo>
                    <a:pt x="69278" y="69850"/>
                  </a:lnTo>
                  <a:lnTo>
                    <a:pt x="69278" y="58420"/>
                  </a:lnTo>
                  <a:lnTo>
                    <a:pt x="57734" y="58420"/>
                  </a:lnTo>
                  <a:lnTo>
                    <a:pt x="57734" y="46990"/>
                  </a:lnTo>
                  <a:lnTo>
                    <a:pt x="46189" y="46990"/>
                  </a:lnTo>
                  <a:lnTo>
                    <a:pt x="46189" y="104140"/>
                  </a:lnTo>
                  <a:lnTo>
                    <a:pt x="34645" y="104140"/>
                  </a:lnTo>
                  <a:lnTo>
                    <a:pt x="34645" y="81280"/>
                  </a:lnTo>
                  <a:lnTo>
                    <a:pt x="23088" y="81280"/>
                  </a:lnTo>
                  <a:lnTo>
                    <a:pt x="23088" y="127000"/>
                  </a:lnTo>
                  <a:lnTo>
                    <a:pt x="34645" y="127000"/>
                  </a:lnTo>
                  <a:lnTo>
                    <a:pt x="34645" y="115570"/>
                  </a:lnTo>
                  <a:lnTo>
                    <a:pt x="46189" y="115570"/>
                  </a:lnTo>
                  <a:lnTo>
                    <a:pt x="46189" y="149860"/>
                  </a:lnTo>
                  <a:lnTo>
                    <a:pt x="57734" y="149860"/>
                  </a:lnTo>
                  <a:lnTo>
                    <a:pt x="57734" y="104140"/>
                  </a:lnTo>
                  <a:lnTo>
                    <a:pt x="69278" y="104140"/>
                  </a:lnTo>
                  <a:lnTo>
                    <a:pt x="80822" y="104140"/>
                  </a:lnTo>
                  <a:lnTo>
                    <a:pt x="80822" y="92710"/>
                  </a:lnTo>
                  <a:lnTo>
                    <a:pt x="92367" y="92710"/>
                  </a:lnTo>
                  <a:lnTo>
                    <a:pt x="92367" y="81280"/>
                  </a:lnTo>
                  <a:close/>
                </a:path>
                <a:path w="254000" h="162559">
                  <a:moveTo>
                    <a:pt x="92367" y="58420"/>
                  </a:moveTo>
                  <a:lnTo>
                    <a:pt x="80822" y="58420"/>
                  </a:lnTo>
                  <a:lnTo>
                    <a:pt x="80822" y="69850"/>
                  </a:lnTo>
                  <a:lnTo>
                    <a:pt x="92367" y="69850"/>
                  </a:lnTo>
                  <a:lnTo>
                    <a:pt x="92367" y="58420"/>
                  </a:lnTo>
                  <a:close/>
                </a:path>
                <a:path w="254000" h="162559">
                  <a:moveTo>
                    <a:pt x="103911" y="0"/>
                  </a:moveTo>
                  <a:lnTo>
                    <a:pt x="92367" y="0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69278" y="22860"/>
                  </a:lnTo>
                  <a:lnTo>
                    <a:pt x="80822" y="22860"/>
                  </a:lnTo>
                  <a:lnTo>
                    <a:pt x="92367" y="22860"/>
                  </a:lnTo>
                  <a:lnTo>
                    <a:pt x="92367" y="11430"/>
                  </a:lnTo>
                  <a:lnTo>
                    <a:pt x="103911" y="11430"/>
                  </a:lnTo>
                  <a:lnTo>
                    <a:pt x="103911" y="0"/>
                  </a:lnTo>
                  <a:close/>
                </a:path>
                <a:path w="254000" h="162559">
                  <a:moveTo>
                    <a:pt x="127000" y="104140"/>
                  </a:moveTo>
                  <a:lnTo>
                    <a:pt x="115455" y="104140"/>
                  </a:lnTo>
                  <a:lnTo>
                    <a:pt x="103911" y="104140"/>
                  </a:lnTo>
                  <a:lnTo>
                    <a:pt x="103911" y="92710"/>
                  </a:lnTo>
                  <a:lnTo>
                    <a:pt x="92367" y="92710"/>
                  </a:lnTo>
                  <a:lnTo>
                    <a:pt x="92367" y="104140"/>
                  </a:lnTo>
                  <a:lnTo>
                    <a:pt x="80822" y="104140"/>
                  </a:lnTo>
                  <a:lnTo>
                    <a:pt x="80822" y="115570"/>
                  </a:lnTo>
                  <a:lnTo>
                    <a:pt x="69278" y="115570"/>
                  </a:lnTo>
                  <a:lnTo>
                    <a:pt x="69278" y="138430"/>
                  </a:lnTo>
                  <a:lnTo>
                    <a:pt x="80822" y="138430"/>
                  </a:lnTo>
                  <a:lnTo>
                    <a:pt x="92367" y="138430"/>
                  </a:lnTo>
                  <a:lnTo>
                    <a:pt x="92367" y="115570"/>
                  </a:lnTo>
                  <a:lnTo>
                    <a:pt x="103911" y="115570"/>
                  </a:lnTo>
                  <a:lnTo>
                    <a:pt x="115455" y="115570"/>
                  </a:lnTo>
                  <a:lnTo>
                    <a:pt x="127000" y="115570"/>
                  </a:lnTo>
                  <a:lnTo>
                    <a:pt x="127000" y="104140"/>
                  </a:lnTo>
                  <a:close/>
                </a:path>
                <a:path w="254000" h="162559">
                  <a:moveTo>
                    <a:pt x="150101" y="92710"/>
                  </a:moveTo>
                  <a:lnTo>
                    <a:pt x="138544" y="92710"/>
                  </a:lnTo>
                  <a:lnTo>
                    <a:pt x="138544" y="104140"/>
                  </a:lnTo>
                  <a:lnTo>
                    <a:pt x="150101" y="104140"/>
                  </a:lnTo>
                  <a:lnTo>
                    <a:pt x="150101" y="92710"/>
                  </a:lnTo>
                  <a:close/>
                </a:path>
                <a:path w="254000" h="162559">
                  <a:moveTo>
                    <a:pt x="150101" y="0"/>
                  </a:moveTo>
                  <a:lnTo>
                    <a:pt x="138544" y="0"/>
                  </a:lnTo>
                  <a:lnTo>
                    <a:pt x="138544" y="11430"/>
                  </a:lnTo>
                  <a:lnTo>
                    <a:pt x="150101" y="11430"/>
                  </a:lnTo>
                  <a:lnTo>
                    <a:pt x="150101" y="0"/>
                  </a:lnTo>
                  <a:close/>
                </a:path>
                <a:path w="254000" h="162559">
                  <a:moveTo>
                    <a:pt x="161645" y="138430"/>
                  </a:moveTo>
                  <a:lnTo>
                    <a:pt x="150101" y="138430"/>
                  </a:lnTo>
                  <a:lnTo>
                    <a:pt x="150101" y="115570"/>
                  </a:lnTo>
                  <a:lnTo>
                    <a:pt x="138544" y="115570"/>
                  </a:lnTo>
                  <a:lnTo>
                    <a:pt x="138544" y="138430"/>
                  </a:lnTo>
                  <a:lnTo>
                    <a:pt x="127000" y="138430"/>
                  </a:lnTo>
                  <a:lnTo>
                    <a:pt x="115455" y="138430"/>
                  </a:lnTo>
                  <a:lnTo>
                    <a:pt x="115455" y="127000"/>
                  </a:lnTo>
                  <a:lnTo>
                    <a:pt x="103911" y="127000"/>
                  </a:lnTo>
                  <a:lnTo>
                    <a:pt x="103911" y="162560"/>
                  </a:lnTo>
                  <a:lnTo>
                    <a:pt x="115455" y="162560"/>
                  </a:lnTo>
                  <a:lnTo>
                    <a:pt x="127000" y="162560"/>
                  </a:lnTo>
                  <a:lnTo>
                    <a:pt x="127000" y="149860"/>
                  </a:lnTo>
                  <a:lnTo>
                    <a:pt x="138544" y="149860"/>
                  </a:lnTo>
                  <a:lnTo>
                    <a:pt x="150101" y="149860"/>
                  </a:lnTo>
                  <a:lnTo>
                    <a:pt x="150101" y="162560"/>
                  </a:lnTo>
                  <a:lnTo>
                    <a:pt x="161645" y="162560"/>
                  </a:lnTo>
                  <a:lnTo>
                    <a:pt x="161645" y="138430"/>
                  </a:lnTo>
                  <a:close/>
                </a:path>
                <a:path w="254000" h="162559">
                  <a:moveTo>
                    <a:pt x="161645" y="35560"/>
                  </a:moveTo>
                  <a:lnTo>
                    <a:pt x="150101" y="35560"/>
                  </a:lnTo>
                  <a:lnTo>
                    <a:pt x="150101" y="46990"/>
                  </a:lnTo>
                  <a:lnTo>
                    <a:pt x="138544" y="46990"/>
                  </a:lnTo>
                  <a:lnTo>
                    <a:pt x="138544" y="58420"/>
                  </a:lnTo>
                  <a:lnTo>
                    <a:pt x="138544" y="69850"/>
                  </a:lnTo>
                  <a:lnTo>
                    <a:pt x="127000" y="69850"/>
                  </a:lnTo>
                  <a:lnTo>
                    <a:pt x="115455" y="69850"/>
                  </a:lnTo>
                  <a:lnTo>
                    <a:pt x="115455" y="58420"/>
                  </a:lnTo>
                  <a:lnTo>
                    <a:pt x="127000" y="58420"/>
                  </a:lnTo>
                  <a:lnTo>
                    <a:pt x="138544" y="58420"/>
                  </a:lnTo>
                  <a:lnTo>
                    <a:pt x="138544" y="46990"/>
                  </a:lnTo>
                  <a:lnTo>
                    <a:pt x="127000" y="46990"/>
                  </a:lnTo>
                  <a:lnTo>
                    <a:pt x="115455" y="46990"/>
                  </a:lnTo>
                  <a:lnTo>
                    <a:pt x="103911" y="46990"/>
                  </a:lnTo>
                  <a:lnTo>
                    <a:pt x="103911" y="92710"/>
                  </a:lnTo>
                  <a:lnTo>
                    <a:pt x="115455" y="92710"/>
                  </a:lnTo>
                  <a:lnTo>
                    <a:pt x="115455" y="81280"/>
                  </a:lnTo>
                  <a:lnTo>
                    <a:pt x="127000" y="81280"/>
                  </a:lnTo>
                  <a:lnTo>
                    <a:pt x="138544" y="81280"/>
                  </a:lnTo>
                  <a:lnTo>
                    <a:pt x="150101" y="81280"/>
                  </a:lnTo>
                  <a:lnTo>
                    <a:pt x="150101" y="58420"/>
                  </a:lnTo>
                  <a:lnTo>
                    <a:pt x="161645" y="58420"/>
                  </a:lnTo>
                  <a:lnTo>
                    <a:pt x="161645" y="35560"/>
                  </a:lnTo>
                  <a:close/>
                </a:path>
                <a:path w="254000" h="162559">
                  <a:moveTo>
                    <a:pt x="173189" y="127000"/>
                  </a:moveTo>
                  <a:lnTo>
                    <a:pt x="161645" y="127000"/>
                  </a:lnTo>
                  <a:lnTo>
                    <a:pt x="161645" y="138430"/>
                  </a:lnTo>
                  <a:lnTo>
                    <a:pt x="173189" y="138430"/>
                  </a:lnTo>
                  <a:lnTo>
                    <a:pt x="173189" y="127000"/>
                  </a:lnTo>
                  <a:close/>
                </a:path>
                <a:path w="254000" h="162559">
                  <a:moveTo>
                    <a:pt x="173189" y="11430"/>
                  </a:moveTo>
                  <a:lnTo>
                    <a:pt x="161645" y="11430"/>
                  </a:lnTo>
                  <a:lnTo>
                    <a:pt x="150101" y="11430"/>
                  </a:lnTo>
                  <a:lnTo>
                    <a:pt x="150101" y="22860"/>
                  </a:lnTo>
                  <a:lnTo>
                    <a:pt x="161645" y="22860"/>
                  </a:lnTo>
                  <a:lnTo>
                    <a:pt x="173189" y="22860"/>
                  </a:lnTo>
                  <a:lnTo>
                    <a:pt x="173189" y="11430"/>
                  </a:lnTo>
                  <a:close/>
                </a:path>
                <a:path w="254000" h="162559">
                  <a:moveTo>
                    <a:pt x="184734" y="115570"/>
                  </a:moveTo>
                  <a:lnTo>
                    <a:pt x="173189" y="115570"/>
                  </a:lnTo>
                  <a:lnTo>
                    <a:pt x="173189" y="127000"/>
                  </a:lnTo>
                  <a:lnTo>
                    <a:pt x="184734" y="127000"/>
                  </a:lnTo>
                  <a:lnTo>
                    <a:pt x="184734" y="115570"/>
                  </a:lnTo>
                  <a:close/>
                </a:path>
                <a:path w="254000" h="162559">
                  <a:moveTo>
                    <a:pt x="207822" y="35560"/>
                  </a:moveTo>
                  <a:lnTo>
                    <a:pt x="196278" y="35560"/>
                  </a:lnTo>
                  <a:lnTo>
                    <a:pt x="196278" y="0"/>
                  </a:lnTo>
                  <a:lnTo>
                    <a:pt x="184734" y="0"/>
                  </a:lnTo>
                  <a:lnTo>
                    <a:pt x="184734" y="22860"/>
                  </a:lnTo>
                  <a:lnTo>
                    <a:pt x="173189" y="2286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96278" y="46990"/>
                  </a:lnTo>
                  <a:lnTo>
                    <a:pt x="207822" y="46990"/>
                  </a:lnTo>
                  <a:lnTo>
                    <a:pt x="207822" y="35560"/>
                  </a:lnTo>
                  <a:close/>
                </a:path>
                <a:path w="254000" h="162559">
                  <a:moveTo>
                    <a:pt x="219367" y="149860"/>
                  </a:moveTo>
                  <a:lnTo>
                    <a:pt x="207822" y="149860"/>
                  </a:lnTo>
                  <a:lnTo>
                    <a:pt x="207822" y="162560"/>
                  </a:lnTo>
                  <a:lnTo>
                    <a:pt x="219367" y="162560"/>
                  </a:lnTo>
                  <a:lnTo>
                    <a:pt x="219367" y="149860"/>
                  </a:lnTo>
                  <a:close/>
                </a:path>
                <a:path w="254000" h="162559">
                  <a:moveTo>
                    <a:pt x="219367" y="22860"/>
                  </a:moveTo>
                  <a:lnTo>
                    <a:pt x="207822" y="22860"/>
                  </a:lnTo>
                  <a:lnTo>
                    <a:pt x="207822" y="35560"/>
                  </a:lnTo>
                  <a:lnTo>
                    <a:pt x="219367" y="35560"/>
                  </a:lnTo>
                  <a:lnTo>
                    <a:pt x="219367" y="22860"/>
                  </a:lnTo>
                  <a:close/>
                </a:path>
                <a:path w="254000" h="162559">
                  <a:moveTo>
                    <a:pt x="242455" y="138430"/>
                  </a:moveTo>
                  <a:lnTo>
                    <a:pt x="230911" y="138430"/>
                  </a:lnTo>
                  <a:lnTo>
                    <a:pt x="230911" y="162560"/>
                  </a:lnTo>
                  <a:lnTo>
                    <a:pt x="242455" y="162560"/>
                  </a:lnTo>
                  <a:lnTo>
                    <a:pt x="242455" y="138430"/>
                  </a:lnTo>
                  <a:close/>
                </a:path>
                <a:path w="254000" h="162559">
                  <a:moveTo>
                    <a:pt x="254000" y="127000"/>
                  </a:moveTo>
                  <a:lnTo>
                    <a:pt x="242455" y="127000"/>
                  </a:lnTo>
                  <a:lnTo>
                    <a:pt x="242455" y="138430"/>
                  </a:lnTo>
                  <a:lnTo>
                    <a:pt x="254000" y="138430"/>
                  </a:lnTo>
                  <a:lnTo>
                    <a:pt x="254000" y="127000"/>
                  </a:lnTo>
                  <a:close/>
                </a:path>
                <a:path w="254000" h="162559">
                  <a:moveTo>
                    <a:pt x="254000" y="69850"/>
                  </a:moveTo>
                  <a:lnTo>
                    <a:pt x="242455" y="69850"/>
                  </a:lnTo>
                  <a:lnTo>
                    <a:pt x="230911" y="69850"/>
                  </a:lnTo>
                  <a:lnTo>
                    <a:pt x="230911" y="58420"/>
                  </a:lnTo>
                  <a:lnTo>
                    <a:pt x="219367" y="58420"/>
                  </a:lnTo>
                  <a:lnTo>
                    <a:pt x="219367" y="81280"/>
                  </a:lnTo>
                  <a:lnTo>
                    <a:pt x="230911" y="81280"/>
                  </a:lnTo>
                  <a:lnTo>
                    <a:pt x="230911" y="92710"/>
                  </a:lnTo>
                  <a:lnTo>
                    <a:pt x="219367" y="92710"/>
                  </a:lnTo>
                  <a:lnTo>
                    <a:pt x="207822" y="92710"/>
                  </a:lnTo>
                  <a:lnTo>
                    <a:pt x="207822" y="104140"/>
                  </a:lnTo>
                  <a:lnTo>
                    <a:pt x="219367" y="104140"/>
                  </a:lnTo>
                  <a:lnTo>
                    <a:pt x="230911" y="104140"/>
                  </a:lnTo>
                  <a:lnTo>
                    <a:pt x="230911" y="115570"/>
                  </a:lnTo>
                  <a:lnTo>
                    <a:pt x="219367" y="115570"/>
                  </a:lnTo>
                  <a:lnTo>
                    <a:pt x="207822" y="115570"/>
                  </a:lnTo>
                  <a:lnTo>
                    <a:pt x="196278" y="115570"/>
                  </a:lnTo>
                  <a:lnTo>
                    <a:pt x="196278" y="138430"/>
                  </a:lnTo>
                  <a:lnTo>
                    <a:pt x="184734" y="138430"/>
                  </a:lnTo>
                  <a:lnTo>
                    <a:pt x="184734" y="149860"/>
                  </a:lnTo>
                  <a:lnTo>
                    <a:pt x="196278" y="149860"/>
                  </a:lnTo>
                  <a:lnTo>
                    <a:pt x="207822" y="149860"/>
                  </a:lnTo>
                  <a:lnTo>
                    <a:pt x="207822" y="13843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127000"/>
                  </a:lnTo>
                  <a:lnTo>
                    <a:pt x="242455" y="127000"/>
                  </a:lnTo>
                  <a:lnTo>
                    <a:pt x="242455" y="115570"/>
                  </a:lnTo>
                  <a:lnTo>
                    <a:pt x="254000" y="115570"/>
                  </a:lnTo>
                  <a:lnTo>
                    <a:pt x="254000" y="104140"/>
                  </a:lnTo>
                  <a:lnTo>
                    <a:pt x="242455" y="104140"/>
                  </a:lnTo>
                  <a:lnTo>
                    <a:pt x="242455" y="81280"/>
                  </a:lnTo>
                  <a:lnTo>
                    <a:pt x="254000" y="81280"/>
                  </a:lnTo>
                  <a:lnTo>
                    <a:pt x="254000" y="69850"/>
                  </a:lnTo>
                  <a:close/>
                </a:path>
                <a:path w="254000" h="162559">
                  <a:moveTo>
                    <a:pt x="254000" y="22860"/>
                  </a:moveTo>
                  <a:lnTo>
                    <a:pt x="242455" y="22860"/>
                  </a:lnTo>
                  <a:lnTo>
                    <a:pt x="242455" y="35560"/>
                  </a:lnTo>
                  <a:lnTo>
                    <a:pt x="230911" y="35560"/>
                  </a:lnTo>
                  <a:lnTo>
                    <a:pt x="230911" y="58420"/>
                  </a:lnTo>
                  <a:lnTo>
                    <a:pt x="242455" y="58420"/>
                  </a:lnTo>
                  <a:lnTo>
                    <a:pt x="254000" y="58420"/>
                  </a:lnTo>
                  <a:lnTo>
                    <a:pt x="254000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230911"/>
                </a:moveTo>
                <a:lnTo>
                  <a:pt x="0" y="230911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30911"/>
                </a:lnTo>
                <a:close/>
              </a:path>
              <a:path w="81279" h="242570">
                <a:moveTo>
                  <a:pt x="11544" y="207810"/>
                </a:moveTo>
                <a:lnTo>
                  <a:pt x="0" y="207810"/>
                </a:lnTo>
                <a:lnTo>
                  <a:pt x="0" y="219354"/>
                </a:lnTo>
                <a:lnTo>
                  <a:pt x="11544" y="219354"/>
                </a:lnTo>
                <a:lnTo>
                  <a:pt x="11544" y="207810"/>
                </a:lnTo>
                <a:close/>
              </a:path>
              <a:path w="81279" h="242570">
                <a:moveTo>
                  <a:pt x="34632" y="207810"/>
                </a:moveTo>
                <a:lnTo>
                  <a:pt x="23088" y="207810"/>
                </a:lnTo>
                <a:lnTo>
                  <a:pt x="23088" y="230911"/>
                </a:lnTo>
                <a:lnTo>
                  <a:pt x="34632" y="230911"/>
                </a:lnTo>
                <a:lnTo>
                  <a:pt x="34632" y="207810"/>
                </a:lnTo>
                <a:close/>
              </a:path>
              <a:path w="81279" h="242570">
                <a:moveTo>
                  <a:pt x="46177" y="230911"/>
                </a:moveTo>
                <a:lnTo>
                  <a:pt x="34632" y="230911"/>
                </a:lnTo>
                <a:lnTo>
                  <a:pt x="34632" y="242455"/>
                </a:lnTo>
                <a:lnTo>
                  <a:pt x="46177" y="242455"/>
                </a:lnTo>
                <a:lnTo>
                  <a:pt x="46177" y="230911"/>
                </a:lnTo>
                <a:close/>
              </a:path>
              <a:path w="81279" h="242570">
                <a:moveTo>
                  <a:pt x="46177" y="196265"/>
                </a:moveTo>
                <a:lnTo>
                  <a:pt x="34632" y="196265"/>
                </a:lnTo>
                <a:lnTo>
                  <a:pt x="34632" y="207810"/>
                </a:lnTo>
                <a:lnTo>
                  <a:pt x="46177" y="207810"/>
                </a:lnTo>
                <a:lnTo>
                  <a:pt x="46177" y="196265"/>
                </a:lnTo>
                <a:close/>
              </a:path>
              <a:path w="81279" h="242570">
                <a:moveTo>
                  <a:pt x="46177" y="127000"/>
                </a:moveTo>
                <a:lnTo>
                  <a:pt x="34632" y="127000"/>
                </a:lnTo>
                <a:lnTo>
                  <a:pt x="23088" y="127000"/>
                </a:lnTo>
                <a:lnTo>
                  <a:pt x="23088" y="115455"/>
                </a:lnTo>
                <a:lnTo>
                  <a:pt x="34632" y="115455"/>
                </a:lnTo>
                <a:lnTo>
                  <a:pt x="34632" y="103898"/>
                </a:lnTo>
                <a:lnTo>
                  <a:pt x="23088" y="103898"/>
                </a:lnTo>
                <a:lnTo>
                  <a:pt x="11544" y="103898"/>
                </a:lnTo>
                <a:lnTo>
                  <a:pt x="11544" y="138544"/>
                </a:lnTo>
                <a:lnTo>
                  <a:pt x="23088" y="138544"/>
                </a:lnTo>
                <a:lnTo>
                  <a:pt x="23088" y="161632"/>
                </a:lnTo>
                <a:lnTo>
                  <a:pt x="34632" y="161632"/>
                </a:lnTo>
                <a:lnTo>
                  <a:pt x="46177" y="161632"/>
                </a:lnTo>
                <a:lnTo>
                  <a:pt x="46177" y="150088"/>
                </a:lnTo>
                <a:lnTo>
                  <a:pt x="34632" y="150088"/>
                </a:lnTo>
                <a:lnTo>
                  <a:pt x="34632" y="138544"/>
                </a:lnTo>
                <a:lnTo>
                  <a:pt x="46177" y="138544"/>
                </a:lnTo>
                <a:lnTo>
                  <a:pt x="46177" y="127000"/>
                </a:lnTo>
                <a:close/>
              </a:path>
              <a:path w="81279" h="242570">
                <a:moveTo>
                  <a:pt x="57721" y="207810"/>
                </a:moveTo>
                <a:lnTo>
                  <a:pt x="46177" y="207810"/>
                </a:lnTo>
                <a:lnTo>
                  <a:pt x="46177" y="230911"/>
                </a:lnTo>
                <a:lnTo>
                  <a:pt x="57721" y="230911"/>
                </a:lnTo>
                <a:lnTo>
                  <a:pt x="57721" y="207810"/>
                </a:lnTo>
                <a:close/>
              </a:path>
              <a:path w="81279" h="242570">
                <a:moveTo>
                  <a:pt x="57721" y="138544"/>
                </a:moveTo>
                <a:lnTo>
                  <a:pt x="46177" y="138544"/>
                </a:lnTo>
                <a:lnTo>
                  <a:pt x="46177" y="150088"/>
                </a:lnTo>
                <a:lnTo>
                  <a:pt x="57721" y="150088"/>
                </a:lnTo>
                <a:lnTo>
                  <a:pt x="57721" y="138544"/>
                </a:lnTo>
                <a:close/>
              </a:path>
              <a:path w="81279" h="242570">
                <a:moveTo>
                  <a:pt x="69265" y="173177"/>
                </a:moveTo>
                <a:lnTo>
                  <a:pt x="57721" y="173177"/>
                </a:lnTo>
                <a:lnTo>
                  <a:pt x="57721" y="161632"/>
                </a:lnTo>
                <a:lnTo>
                  <a:pt x="46177" y="161632"/>
                </a:lnTo>
                <a:lnTo>
                  <a:pt x="46177" y="173177"/>
                </a:lnTo>
                <a:lnTo>
                  <a:pt x="34632" y="173177"/>
                </a:lnTo>
                <a:lnTo>
                  <a:pt x="23088" y="173177"/>
                </a:lnTo>
                <a:lnTo>
                  <a:pt x="23088" y="184721"/>
                </a:lnTo>
                <a:lnTo>
                  <a:pt x="11544" y="184721"/>
                </a:lnTo>
                <a:lnTo>
                  <a:pt x="11544" y="173177"/>
                </a:lnTo>
                <a:lnTo>
                  <a:pt x="0" y="173177"/>
                </a:lnTo>
                <a:lnTo>
                  <a:pt x="0" y="196265"/>
                </a:lnTo>
                <a:lnTo>
                  <a:pt x="11544" y="196265"/>
                </a:lnTo>
                <a:lnTo>
                  <a:pt x="23088" y="196265"/>
                </a:lnTo>
                <a:lnTo>
                  <a:pt x="34632" y="196265"/>
                </a:lnTo>
                <a:lnTo>
                  <a:pt x="34632" y="184721"/>
                </a:lnTo>
                <a:lnTo>
                  <a:pt x="46177" y="184721"/>
                </a:lnTo>
                <a:lnTo>
                  <a:pt x="57721" y="184721"/>
                </a:lnTo>
                <a:lnTo>
                  <a:pt x="69265" y="184721"/>
                </a:lnTo>
                <a:lnTo>
                  <a:pt x="69265" y="173177"/>
                </a:lnTo>
                <a:close/>
              </a:path>
              <a:path w="81279" h="242570">
                <a:moveTo>
                  <a:pt x="69265" y="150088"/>
                </a:moveTo>
                <a:lnTo>
                  <a:pt x="57721" y="150088"/>
                </a:lnTo>
                <a:lnTo>
                  <a:pt x="57721" y="161632"/>
                </a:lnTo>
                <a:lnTo>
                  <a:pt x="69265" y="161632"/>
                </a:lnTo>
                <a:lnTo>
                  <a:pt x="69265" y="150088"/>
                </a:lnTo>
                <a:close/>
              </a:path>
              <a:path w="81279" h="242570">
                <a:moveTo>
                  <a:pt x="69265" y="115455"/>
                </a:moveTo>
                <a:lnTo>
                  <a:pt x="57721" y="115455"/>
                </a:lnTo>
                <a:lnTo>
                  <a:pt x="57721" y="103898"/>
                </a:lnTo>
                <a:lnTo>
                  <a:pt x="46177" y="103898"/>
                </a:lnTo>
                <a:lnTo>
                  <a:pt x="46177" y="127000"/>
                </a:lnTo>
                <a:lnTo>
                  <a:pt x="57721" y="127000"/>
                </a:lnTo>
                <a:lnTo>
                  <a:pt x="69265" y="127000"/>
                </a:lnTo>
                <a:lnTo>
                  <a:pt x="69265" y="115455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20988" y="463261"/>
            <a:ext cx="173355" cy="231140"/>
            <a:chOff x="520988" y="463261"/>
            <a:chExt cx="173355" cy="231140"/>
          </a:xfrm>
        </p:grpSpPr>
        <p:sp>
          <p:nvSpPr>
            <p:cNvPr id="11" name="object 11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523" y="463270"/>
              <a:ext cx="23495" cy="92710"/>
            </a:xfrm>
            <a:custGeom>
              <a:avLst/>
              <a:gdLst/>
              <a:ahLst/>
              <a:cxnLst/>
              <a:rect l="l" t="t" r="r" b="b"/>
              <a:pathLst>
                <a:path w="23495" h="92709">
                  <a:moveTo>
                    <a:pt x="11544" y="80810"/>
                  </a:moveTo>
                  <a:lnTo>
                    <a:pt x="0" y="80810"/>
                  </a:lnTo>
                  <a:lnTo>
                    <a:pt x="0" y="92354"/>
                  </a:lnTo>
                  <a:lnTo>
                    <a:pt x="11544" y="92354"/>
                  </a:lnTo>
                  <a:lnTo>
                    <a:pt x="11544" y="80810"/>
                  </a:lnTo>
                  <a:close/>
                </a:path>
                <a:path w="23495" h="92709">
                  <a:moveTo>
                    <a:pt x="23088" y="69265"/>
                  </a:moveTo>
                  <a:lnTo>
                    <a:pt x="11544" y="69265"/>
                  </a:lnTo>
                  <a:lnTo>
                    <a:pt x="11544" y="80810"/>
                  </a:lnTo>
                  <a:lnTo>
                    <a:pt x="23088" y="80810"/>
                  </a:lnTo>
                  <a:lnTo>
                    <a:pt x="23088" y="69265"/>
                  </a:lnTo>
                  <a:close/>
                </a:path>
                <a:path w="23495" h="92709">
                  <a:moveTo>
                    <a:pt x="23088" y="34632"/>
                  </a:moveTo>
                  <a:lnTo>
                    <a:pt x="11544" y="34632"/>
                  </a:lnTo>
                  <a:lnTo>
                    <a:pt x="11544" y="57721"/>
                  </a:lnTo>
                  <a:lnTo>
                    <a:pt x="23088" y="57721"/>
                  </a:lnTo>
                  <a:lnTo>
                    <a:pt x="23088" y="34632"/>
                  </a:lnTo>
                  <a:close/>
                </a:path>
                <a:path w="23495" h="92709">
                  <a:moveTo>
                    <a:pt x="23088" y="0"/>
                  </a:moveTo>
                  <a:lnTo>
                    <a:pt x="11544" y="0"/>
                  </a:lnTo>
                  <a:lnTo>
                    <a:pt x="11544" y="23088"/>
                  </a:lnTo>
                  <a:lnTo>
                    <a:pt x="23088" y="23088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51713" y="544080"/>
            <a:ext cx="46355" cy="12065"/>
          </a:xfrm>
          <a:custGeom>
            <a:avLst/>
            <a:gdLst/>
            <a:ahLst/>
            <a:cxnLst/>
            <a:rect l="l" t="t" r="r" b="b"/>
            <a:pathLst>
              <a:path w="46354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23088" y="0"/>
                </a:lnTo>
                <a:close/>
              </a:path>
              <a:path w="46354" h="12065">
                <a:moveTo>
                  <a:pt x="46177" y="0"/>
                </a:moveTo>
                <a:lnTo>
                  <a:pt x="34632" y="0"/>
                </a:lnTo>
                <a:lnTo>
                  <a:pt x="34632" y="11544"/>
                </a:lnTo>
                <a:lnTo>
                  <a:pt x="46177" y="11544"/>
                </a:lnTo>
                <a:lnTo>
                  <a:pt x="461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05713" y="544080"/>
            <a:ext cx="69850" cy="12065"/>
          </a:xfrm>
          <a:custGeom>
            <a:avLst/>
            <a:gdLst/>
            <a:ahLst/>
            <a:cxnLst/>
            <a:rect l="l" t="t" r="r" b="b"/>
            <a:pathLst>
              <a:path w="69850" h="1206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69850" h="12065">
                <a:moveTo>
                  <a:pt x="69265" y="0"/>
                </a:moveTo>
                <a:lnTo>
                  <a:pt x="57721" y="0"/>
                </a:ln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69265" y="11544"/>
                </a:lnTo>
                <a:lnTo>
                  <a:pt x="69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57721"/>
                </a:moveTo>
                <a:lnTo>
                  <a:pt x="0" y="57721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57721"/>
                </a:lnTo>
                <a:close/>
              </a:path>
              <a:path w="12065" h="81279">
                <a:moveTo>
                  <a:pt x="11544" y="34632"/>
                </a:moveTo>
                <a:lnTo>
                  <a:pt x="0" y="34632"/>
                </a:lnTo>
                <a:lnTo>
                  <a:pt x="0" y="46177"/>
                </a:lnTo>
                <a:lnTo>
                  <a:pt x="11544" y="46177"/>
                </a:lnTo>
                <a:lnTo>
                  <a:pt x="11544" y="34632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716908" y="520700"/>
            <a:ext cx="244030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ustpaste.it/victimtovictory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15925" y="1129023"/>
            <a:ext cx="6660515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9280" marR="5080" indent="-496570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Victim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to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Victory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Series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Interview.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Dare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to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be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dreamer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loyal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INXS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fan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28575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Blank's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story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has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lot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twists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turns.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He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calls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Costa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Rica </a:t>
            </a:r>
            <a:r>
              <a:rPr dirty="0" sz="1500">
                <a:latin typeface="Arial MT"/>
                <a:cs typeface="Arial MT"/>
              </a:rPr>
              <a:t>home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now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thriving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Entrepreneur.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His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story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one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about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coming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of </a:t>
            </a:r>
            <a:r>
              <a:rPr dirty="0" sz="1500">
                <a:latin typeface="Arial MT"/>
                <a:cs typeface="Arial MT"/>
              </a:rPr>
              <a:t>age,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knowing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that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dreamers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sometimes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feel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alone,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taking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leap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faith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to </a:t>
            </a:r>
            <a:r>
              <a:rPr dirty="0" sz="1500">
                <a:latin typeface="Arial MT"/>
                <a:cs typeface="Arial MT"/>
              </a:rPr>
              <a:t>move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different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country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all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challenges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&amp;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splendors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2" name="object 2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3133725"/>
            <a:ext cx="2143124" cy="2000249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415925" y="5321300"/>
            <a:ext cx="298069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Victim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Series</a:t>
            </a:r>
            <a:r>
              <a:rPr dirty="0" sz="1250" spc="-10">
                <a:latin typeface="Arial MT"/>
                <a:cs typeface="Arial MT"/>
              </a:rPr>
              <a:t> Interview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90750" y="5629275"/>
            <a:ext cx="3200399" cy="1790699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5925" y="7401559"/>
            <a:ext cx="657923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Victim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Victory,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lives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incredible </a:t>
            </a:r>
            <a:r>
              <a:rPr dirty="0" sz="1250" spc="-10">
                <a:latin typeface="Arial MT"/>
                <a:cs typeface="Arial MT"/>
              </a:rPr>
              <a:t>obstacles.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911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34709"/>
            <a:ext cx="666242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channel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showcasing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real-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resilience,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determination,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triumph.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odds,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darkest </a:t>
            </a:r>
            <a:r>
              <a:rPr dirty="0" sz="1250">
                <a:latin typeface="Arial MT"/>
                <a:cs typeface="Arial MT"/>
              </a:rPr>
              <a:t>times,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uplift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482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782310"/>
            <a:ext cx="610298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perseverance. 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amazing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tales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conquer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 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dreams.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7151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306309"/>
            <a:ext cx="67005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Blank's story has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lot of twists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turns. He calls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 home now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a </a:t>
            </a:r>
            <a:r>
              <a:rPr dirty="0" sz="1250" spc="-10">
                <a:latin typeface="Arial MT"/>
                <a:cs typeface="Arial MT"/>
              </a:rPr>
              <a:t>thriving Entrepreneur.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325" y="352425"/>
            <a:ext cx="5419724" cy="44862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820284"/>
            <a:ext cx="654748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 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coming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age, knowing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dreamers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sometimes feel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alone, taking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leap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different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country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splendors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 spc="-10">
                <a:latin typeface="Arial MT"/>
                <a:cs typeface="Arial MT"/>
              </a:rPr>
              <a:t>that.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4425" y="352425"/>
            <a:ext cx="5343524" cy="59912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582409"/>
            <a:ext cx="2310765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00:00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Intro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01:48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Story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19:19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Rica </a:t>
            </a:r>
            <a:r>
              <a:rPr dirty="0" sz="1250">
                <a:latin typeface="Arial MT"/>
                <a:cs typeface="Arial MT"/>
              </a:rPr>
              <a:t>23:33 How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sees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life </a:t>
            </a:r>
            <a:r>
              <a:rPr dirty="0" sz="1250">
                <a:latin typeface="Arial MT"/>
                <a:cs typeface="Arial MT"/>
              </a:rPr>
              <a:t>34:30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community </a:t>
            </a:r>
            <a:r>
              <a:rPr dirty="0" sz="1250">
                <a:latin typeface="Arial MT"/>
                <a:cs typeface="Arial MT"/>
              </a:rPr>
              <a:t>46:19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10">
                <a:latin typeface="Arial MT"/>
                <a:cs typeface="Arial MT"/>
              </a:rPr>
              <a:t> wisdoms </a:t>
            </a:r>
            <a:r>
              <a:rPr dirty="0" sz="1250">
                <a:latin typeface="Arial MT"/>
                <a:cs typeface="Arial MT"/>
              </a:rPr>
              <a:t>48:58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Outro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352425"/>
            <a:ext cx="5591174" cy="6038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630034"/>
            <a:ext cx="66846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Storytelling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Story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Academy.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624" y="7258050"/>
            <a:ext cx="2143124" cy="2143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392284"/>
            <a:ext cx="622935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Passion, </a:t>
            </a:r>
            <a:r>
              <a:rPr dirty="0" sz="1250">
                <a:latin typeface="Arial MT"/>
                <a:cs typeface="Arial MT"/>
              </a:rPr>
              <a:t>Purpose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 </a:t>
            </a:r>
            <a:r>
              <a:rPr dirty="0" sz="1250" spc="-10">
                <a:latin typeface="Arial MT"/>
                <a:cs typeface="Arial MT"/>
              </a:rPr>
              <a:t>Profit.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52425"/>
            <a:ext cx="2143124" cy="2143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477135"/>
            <a:ext cx="662749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Selling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sought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featured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Brown,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Vitale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Quinn.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(TC)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authentic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better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place.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624" y="3609975"/>
            <a:ext cx="2143124" cy="2143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5991859"/>
            <a:ext cx="6321425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STRATEGIST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 spc="-45">
                <a:latin typeface="Arial MT"/>
                <a:cs typeface="Arial MT"/>
              </a:rPr>
              <a:t>AT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</a:t>
            </a:r>
            <a:r>
              <a:rPr dirty="0" sz="1250" spc="-10">
                <a:latin typeface="Arial MT"/>
                <a:cs typeface="Arial MT"/>
              </a:rPr>
              <a:t>EMPIRE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Women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their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Influence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offers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90849" y="7410450"/>
            <a:ext cx="1590674" cy="107632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15925" y="9001759"/>
            <a:ext cx="6529070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WOMEN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PROGRAM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podcasting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confidence 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</a:t>
            </a:r>
            <a:r>
              <a:rPr dirty="0" sz="1250" spc="-10">
                <a:latin typeface="Arial MT"/>
                <a:cs typeface="Arial MT"/>
              </a:rPr>
              <a:t>self-</a:t>
            </a:r>
            <a:r>
              <a:rPr dirty="0" sz="1250">
                <a:latin typeface="Arial MT"/>
                <a:cs typeface="Arial MT"/>
              </a:rPr>
              <a:t>paced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Mastery </a:t>
            </a:r>
            <a:r>
              <a:rPr dirty="0" sz="1250">
                <a:latin typeface="Arial MT"/>
                <a:cs typeface="Arial MT"/>
              </a:rPr>
              <a:t>program,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designed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specifically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women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5-</a:t>
            </a: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framework </a:t>
            </a:r>
            <a:r>
              <a:rPr dirty="0" sz="1250">
                <a:latin typeface="Arial MT"/>
                <a:cs typeface="Arial MT"/>
              </a:rPr>
              <a:t>delivers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modules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monetizing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79343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8268334"/>
            <a:ext cx="648525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Harness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amplifies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influence,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loyal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clients.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4767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130800"/>
            <a:ext cx="215074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SESSION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429250"/>
            <a:ext cx="6715125" cy="37814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449434"/>
            <a:ext cx="668147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call to 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about starting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is a great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 for a woman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-10">
                <a:latin typeface="Arial MT"/>
                <a:cs typeface="Arial MT"/>
              </a:rPr>
              <a:t>owner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industry,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gain</a:t>
            </a:r>
            <a:r>
              <a:rPr dirty="0" sz="1250" spc="-10">
                <a:latin typeface="Arial MT"/>
                <a:cs typeface="Arial MT"/>
              </a:rPr>
              <a:t> visibility,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attract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customers,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ultimately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despite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fears </a:t>
            </a:r>
            <a:r>
              <a:rPr dirty="0" sz="1250" spc="-25">
                <a:latin typeface="Arial MT"/>
                <a:cs typeface="Arial MT"/>
              </a:rPr>
              <a:t>she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2979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aspects,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interesting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</a:t>
            </a:r>
            <a:r>
              <a:rPr dirty="0" sz="1250" spc="-10">
                <a:latin typeface="Arial MT"/>
                <a:cs typeface="Arial MT"/>
              </a:rPr>
              <a:t> about.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MASTERCLASS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 </a:t>
            </a:r>
            <a:r>
              <a:rPr dirty="0" sz="1250" spc="-20">
                <a:latin typeface="Arial MT"/>
                <a:cs typeface="Arial MT"/>
              </a:rPr>
              <a:t>COOK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171575"/>
            <a:ext cx="6715125" cy="37814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182234"/>
            <a:ext cx="673608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membership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benefit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Complimentary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 of Podcasting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Masterclass please 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Collaboration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Tracey </a:t>
            </a:r>
            <a:r>
              <a:rPr dirty="0" sz="1250" spc="-20">
                <a:latin typeface="Arial MT"/>
                <a:cs typeface="Arial MT"/>
              </a:rPr>
              <a:t>Cook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Meet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Tracey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8874" y="6324599"/>
            <a:ext cx="2724149" cy="38290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543559"/>
            <a:ext cx="665797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2020.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downloads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thousands,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best-</a:t>
            </a:r>
            <a:r>
              <a:rPr dirty="0" sz="1250">
                <a:latin typeface="Arial MT"/>
                <a:cs typeface="Arial MT"/>
              </a:rPr>
              <a:t>selling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creating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Movement,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 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cracked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-10">
                <a:latin typeface="Arial MT"/>
                <a:cs typeface="Arial MT"/>
              </a:rPr>
              <a:t>Video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amplify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Brand.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676400"/>
            <a:ext cx="6715124" cy="54863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401559"/>
            <a:ext cx="641096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leveraging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repurpose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help </a:t>
            </a:r>
            <a:r>
              <a:rPr dirty="0" sz="1250">
                <a:latin typeface="Arial MT"/>
                <a:cs typeface="Arial MT"/>
              </a:rPr>
              <a:t>Female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launch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Profitable 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zero 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Signature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Strategy</a:t>
            </a:r>
            <a:r>
              <a:rPr dirty="0" sz="1250" spc="-10">
                <a:latin typeface="Arial MT"/>
                <a:cs typeface="Arial MT"/>
              </a:rPr>
              <a:t> Mastermind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768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130924"/>
            <a:ext cx="205676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Launch!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435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40425"/>
            <a:ext cx="436372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Cook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10">
                <a:latin typeface="Arial MT"/>
                <a:cs typeface="Arial MT"/>
              </a:rPr>
              <a:t> energy,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engaging</a:t>
            </a:r>
            <a:r>
              <a:rPr dirty="0" sz="1250" spc="-10">
                <a:latin typeface="Arial MT"/>
                <a:cs typeface="Arial MT"/>
              </a:rPr>
              <a:t> Speaker.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86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20410"/>
            <a:ext cx="66814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transformations.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direction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compel</a:t>
            </a:r>
            <a:r>
              <a:rPr dirty="0" sz="1250" spc="-10">
                <a:latin typeface="Arial MT"/>
                <a:cs typeface="Arial MT"/>
              </a:rPr>
              <a:t> action.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52699" y="6438899"/>
            <a:ext cx="2476499" cy="13906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7811134"/>
            <a:ext cx="64547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12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empathy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growing </a:t>
            </a:r>
            <a:r>
              <a:rPr dirty="0" sz="1250">
                <a:latin typeface="Arial MT"/>
                <a:cs typeface="Arial MT"/>
              </a:rPr>
              <a:t>community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following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Victorious.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500" y="352425"/>
            <a:ext cx="5667374" cy="5934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68084"/>
            <a:ext cx="61360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available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variety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(virtually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Perth </a:t>
            </a:r>
            <a:r>
              <a:rPr dirty="0" sz="1250">
                <a:latin typeface="Arial MT"/>
                <a:cs typeface="Arial MT"/>
              </a:rPr>
              <a:t>Western</a:t>
            </a:r>
            <a:r>
              <a:rPr dirty="0" sz="1250" spc="-9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Australia.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53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96610"/>
            <a:ext cx="637032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welcomes 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book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call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72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26300"/>
            <a:ext cx="422148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turns.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72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06259"/>
            <a:ext cx="67322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train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centers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</a:t>
            </a:r>
            <a:r>
              <a:rPr dirty="0" sz="1250" spc="-10">
                <a:latin typeface="Arial MT"/>
                <a:cs typeface="Arial MT"/>
              </a:rPr>
              <a:t>Jose.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8724" y="352425"/>
            <a:ext cx="5114924" cy="60102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44284"/>
            <a:ext cx="64198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 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rhetoric,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two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624" y="352425"/>
            <a:ext cx="5191124" cy="5486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20410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3524" y="352425"/>
            <a:ext cx="4514849" cy="6191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52525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673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01360"/>
            <a:ext cx="64992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alumni.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82159"/>
            <a:ext cx="66281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49209"/>
            <a:ext cx="64731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64820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main focus 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been, and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always be 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-10">
                <a:latin typeface="Arial MT"/>
                <a:cs typeface="Arial MT"/>
              </a:rPr>
              <a:t>Central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inbound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3354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</a:t>
            </a:r>
            <a:r>
              <a:rPr dirty="0" sz="1250" spc="-10">
                <a:latin typeface="Arial MT"/>
                <a:cs typeface="Arial MT"/>
              </a:rPr>
              <a:t>international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fortune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4521200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4819650"/>
            <a:ext cx="6715125" cy="378142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5925" y="8582659"/>
            <a:ext cx="66954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Victim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Tracey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Cook,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0">
                <a:latin typeface="Arial MT"/>
                <a:cs typeface="Arial MT"/>
              </a:rPr>
              <a:t> Outsourcing, 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-10">
                <a:latin typeface="Arial MT"/>
                <a:cs typeface="Arial MT"/>
              </a:rPr>
              <a:t> Entrepreneur, </a:t>
            </a:r>
            <a:r>
              <a:rPr dirty="0" sz="1250" spc="-20">
                <a:latin typeface="Arial MT"/>
                <a:cs typeface="Arial MT"/>
              </a:rPr>
              <a:t>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education, </a:t>
            </a:r>
            <a:r>
              <a:rPr dirty="0" sz="1250">
                <a:latin typeface="Arial MT"/>
                <a:cs typeface="Arial MT"/>
              </a:rPr>
              <a:t>BPO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6645909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#VictimtoVictoryPodcast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#TraceyCook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#CEO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#podcastinterview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50">
                <a:latin typeface="Arial MT"/>
                <a:cs typeface="Arial MT"/>
              </a:rPr>
              <a:t>"Dreamers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sometimes feel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alone" V2V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 featuring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-10">
                <a:latin typeface="Arial MT"/>
                <a:cs typeface="Arial MT"/>
              </a:rPr>
              <a:t>Blank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Victim to Victory Podcast Series Interview. Dare to be a dreamer with loyal INXS fan Richard Blank.</dc:title>
  <dcterms:created xsi:type="dcterms:W3CDTF">2024-11-19T18:59:04Z</dcterms:created>
  <dcterms:modified xsi:type="dcterms:W3CDTF">2024-11-19T18:59:04Z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2024-11-19T00:00:00Z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2024-11-19T00:00:00Z</vt:filetime>
  </property>
  <property fmtid="{D5CDD505-2E9C-101B-9397-08002B2CF9AE}" pid="5" name="Producer">
    <vt:lpwstr>Skia/PDF m129</vt:lpwstr>
  </property>
</Properties>
</file>