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growrevenueandprofits" TargetMode="External"/><Relationship Id="rId3" Type="http://schemas.openxmlformats.org/officeDocument/2006/relationships/hyperlink" Target="https://jpcdn.it/img/10d4dacedebeb525fb4cb7876a5b1bb5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6b361b05f9cebdbb0966d6c0f8a3bc12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6039f4894545d080e97fe67d431cd8c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3308e529627d95f694019b106116027.jpg" TargetMode="External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5b683e73b755c5b8b246a2430935cb9.jpg" TargetMode="External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8f038e4379a89cf3f9f28b696da9652.jpg" TargetMode="External"/><Relationship Id="rId3" Type="http://schemas.openxmlformats.org/officeDocument/2006/relationships/image" Target="../media/image6.jpg"/><Relationship Id="rId4" Type="http://schemas.openxmlformats.org/officeDocument/2006/relationships/hyperlink" Target="https://jpcdn.it/img/c740815905f9c7b2ef94618f1705ce76.jpg" TargetMode="External"/><Relationship Id="rId5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aaa025254eb875e9df3e164a62cbb1d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1f9278ef8d8fadd5f3261fee6dcb373c.jpg" TargetMode="External"/><Relationship Id="rId5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2447b12188722d591020d24f3c8da1e.jpg" TargetMode="External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216f82d5e59f979f9eb6f72be0236ac.jpg" TargetMode="External"/><Relationship Id="rId3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8ac96736cedb22ebcfa71e014b9d969.jpg" TargetMode="External"/><Relationship Id="rId3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760ffaee53454a5389c0795c7bdc82f.jpg" TargetMode="External"/><Relationship Id="rId3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ebe5af4ce54a42d5846e7460eeaf183.jpg" TargetMode="External"/><Relationship Id="rId3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5430e347ce4a9b8cf765b98933ba33e.jpg" TargetMode="External"/><Relationship Id="rId3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3eea0dbb5e090229f14d1594150a1e8.jpg" TargetMode="External"/><Relationship Id="rId3" Type="http://schemas.openxmlformats.org/officeDocument/2006/relationships/image" Target="../media/image16.jpg"/><Relationship Id="rId4" Type="http://schemas.openxmlformats.org/officeDocument/2006/relationships/hyperlink" Target="https://jpcdn.it/img/ed230c646dcfa4371dfda50ace6059dd.jpg" TargetMode="External"/><Relationship Id="rId5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c909850f2f07f92871a162c64b4d2ee.jpg" TargetMode="External"/><Relationship Id="rId3" Type="http://schemas.openxmlformats.org/officeDocument/2006/relationships/image" Target="../media/image1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2ecbba4bb4c0c19ac1fc914ffa0c470.jpg" TargetMode="External"/><Relationship Id="rId3" Type="http://schemas.openxmlformats.org/officeDocument/2006/relationships/image" Target="../media/image1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6ff7e4b5a77ccfb37d9a8d5d2a71e72.jpg" TargetMode="External"/><Relationship Id="rId3" Type="http://schemas.openxmlformats.org/officeDocument/2006/relationships/image" Target="../media/image2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f627a23ca92b2d387467aa3cb8b658e.jpg" TargetMode="External"/><Relationship Id="rId3" Type="http://schemas.openxmlformats.org/officeDocument/2006/relationships/image" Target="../media/image2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8ca455887978afb36ca5b3f08c8fd27.jpg" TargetMode="External"/><Relationship Id="rId3" Type="http://schemas.openxmlformats.org/officeDocument/2006/relationships/image" Target="../media/image22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47007a841f8e0b23d7dea234bd387f5.jpg" TargetMode="External"/><Relationship Id="rId3" Type="http://schemas.openxmlformats.org/officeDocument/2006/relationships/image" Target="../media/image2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29b30ae62670df1b371066debe16487.jpg" TargetMode="External"/><Relationship Id="rId3" Type="http://schemas.openxmlformats.org/officeDocument/2006/relationships/image" Target="../media/image24.jpg"/><Relationship Id="rId4" Type="http://schemas.openxmlformats.org/officeDocument/2006/relationships/hyperlink" Target="https://www.youtube.com/watch?v=ieGjN5H4xPQ" TargetMode="External"/><Relationship Id="rId5" Type="http://schemas.openxmlformats.org/officeDocument/2006/relationships/image" Target="../media/image2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ec9b12e28d200054ae3f8076e16dce5.jpg" TargetMode="External"/><Relationship Id="rId3" Type="http://schemas.openxmlformats.org/officeDocument/2006/relationships/image" Target="../media/image2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e9eabc86be8b97dfd99d62180d73224.jpg" TargetMode="External"/><Relationship Id="rId3" Type="http://schemas.openxmlformats.org/officeDocument/2006/relationships/image" Target="../media/image2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dbc3848fcd0aeaf48f0c6132ab72fa0.jpg" TargetMode="External"/><Relationship Id="rId3" Type="http://schemas.openxmlformats.org/officeDocument/2006/relationships/image" Target="../media/image28.jpg"/><Relationship Id="rId4" Type="http://schemas.openxmlformats.org/officeDocument/2006/relationships/hyperlink" Target="https://www.youtube.com/watch?v=nYS1nbv7aFM" TargetMode="External"/><Relationship Id="rId5" Type="http://schemas.openxmlformats.org/officeDocument/2006/relationships/image" Target="../media/image2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231140"/>
            </a:xfrm>
            <a:custGeom>
              <a:avLst/>
              <a:gdLst/>
              <a:ahLst/>
              <a:cxnLst/>
              <a:rect l="l" t="t" r="r" b="b"/>
              <a:pathLst>
                <a:path w="254000" h="231140">
                  <a:moveTo>
                    <a:pt x="34645" y="160820"/>
                  </a:moveTo>
                  <a:lnTo>
                    <a:pt x="23088" y="160820"/>
                  </a:lnTo>
                  <a:lnTo>
                    <a:pt x="23088" y="149390"/>
                  </a:lnTo>
                  <a:lnTo>
                    <a:pt x="11544" y="149390"/>
                  </a:lnTo>
                  <a:lnTo>
                    <a:pt x="11544" y="183680"/>
                  </a:lnTo>
                  <a:lnTo>
                    <a:pt x="0" y="183680"/>
                  </a:lnTo>
                  <a:lnTo>
                    <a:pt x="0" y="195110"/>
                  </a:lnTo>
                  <a:lnTo>
                    <a:pt x="11544" y="195110"/>
                  </a:lnTo>
                  <a:lnTo>
                    <a:pt x="11544" y="230670"/>
                  </a:lnTo>
                  <a:lnTo>
                    <a:pt x="23088" y="230670"/>
                  </a:lnTo>
                  <a:lnTo>
                    <a:pt x="23088" y="172250"/>
                  </a:lnTo>
                  <a:lnTo>
                    <a:pt x="34645" y="172250"/>
                  </a:lnTo>
                  <a:lnTo>
                    <a:pt x="34645" y="160820"/>
                  </a:lnTo>
                  <a:close/>
                </a:path>
                <a:path w="254000" h="231140">
                  <a:moveTo>
                    <a:pt x="34645" y="126530"/>
                  </a:moveTo>
                  <a:lnTo>
                    <a:pt x="23088" y="126530"/>
                  </a:lnTo>
                  <a:lnTo>
                    <a:pt x="23088" y="149390"/>
                  </a:lnTo>
                  <a:lnTo>
                    <a:pt x="34645" y="149390"/>
                  </a:lnTo>
                  <a:lnTo>
                    <a:pt x="34645" y="126530"/>
                  </a:lnTo>
                  <a:close/>
                </a:path>
                <a:path w="254000" h="231140">
                  <a:moveTo>
                    <a:pt x="34645" y="92240"/>
                  </a:moveTo>
                  <a:lnTo>
                    <a:pt x="23088" y="92240"/>
                  </a:lnTo>
                  <a:lnTo>
                    <a:pt x="23088" y="103670"/>
                  </a:lnTo>
                  <a:lnTo>
                    <a:pt x="11544" y="103670"/>
                  </a:lnTo>
                  <a:lnTo>
                    <a:pt x="0" y="103670"/>
                  </a:lnTo>
                  <a:lnTo>
                    <a:pt x="0" y="137960"/>
                  </a:lnTo>
                  <a:lnTo>
                    <a:pt x="11544" y="13796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23088" y="115100"/>
                  </a:lnTo>
                  <a:lnTo>
                    <a:pt x="34645" y="115100"/>
                  </a:lnTo>
                  <a:lnTo>
                    <a:pt x="34645" y="92240"/>
                  </a:lnTo>
                  <a:close/>
                </a:path>
                <a:path w="254000" h="231140">
                  <a:moveTo>
                    <a:pt x="34645" y="46177"/>
                  </a:moveTo>
                  <a:lnTo>
                    <a:pt x="23088" y="46177"/>
                  </a:lnTo>
                  <a:lnTo>
                    <a:pt x="23088" y="57721"/>
                  </a:lnTo>
                  <a:lnTo>
                    <a:pt x="34645" y="57721"/>
                  </a:lnTo>
                  <a:lnTo>
                    <a:pt x="34645" y="46177"/>
                  </a:lnTo>
                  <a:close/>
                </a:path>
                <a:path w="254000" h="231140">
                  <a:moveTo>
                    <a:pt x="46189" y="115100"/>
                  </a:moveTo>
                  <a:lnTo>
                    <a:pt x="34645" y="11510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15100"/>
                  </a:lnTo>
                  <a:close/>
                </a:path>
                <a:path w="254000" h="231140">
                  <a:moveTo>
                    <a:pt x="46189" y="11544"/>
                  </a:moveTo>
                  <a:lnTo>
                    <a:pt x="34645" y="11544"/>
                  </a:lnTo>
                  <a:lnTo>
                    <a:pt x="23088" y="11544"/>
                  </a:lnTo>
                  <a:lnTo>
                    <a:pt x="23088" y="23088"/>
                  </a:lnTo>
                  <a:lnTo>
                    <a:pt x="34645" y="23088"/>
                  </a:lnTo>
                  <a:lnTo>
                    <a:pt x="46189" y="23088"/>
                  </a:lnTo>
                  <a:lnTo>
                    <a:pt x="46189" y="11544"/>
                  </a:lnTo>
                  <a:close/>
                </a:path>
                <a:path w="254000" h="231140">
                  <a:moveTo>
                    <a:pt x="57734" y="80810"/>
                  </a:moveTo>
                  <a:lnTo>
                    <a:pt x="46189" y="80810"/>
                  </a:lnTo>
                  <a:lnTo>
                    <a:pt x="34645" y="80810"/>
                  </a:lnTo>
                  <a:lnTo>
                    <a:pt x="34645" y="92240"/>
                  </a:lnTo>
                  <a:lnTo>
                    <a:pt x="46189" y="92240"/>
                  </a:lnTo>
                  <a:lnTo>
                    <a:pt x="46189" y="103670"/>
                  </a:lnTo>
                  <a:lnTo>
                    <a:pt x="57734" y="103670"/>
                  </a:lnTo>
                  <a:lnTo>
                    <a:pt x="57734" y="80810"/>
                  </a:lnTo>
                  <a:close/>
                </a:path>
                <a:path w="254000" h="231140">
                  <a:moveTo>
                    <a:pt x="69278" y="160820"/>
                  </a:moveTo>
                  <a:lnTo>
                    <a:pt x="57734" y="160820"/>
                  </a:lnTo>
                  <a:lnTo>
                    <a:pt x="46189" y="160820"/>
                  </a:lnTo>
                  <a:lnTo>
                    <a:pt x="46189" y="195110"/>
                  </a:lnTo>
                  <a:lnTo>
                    <a:pt x="57734" y="195110"/>
                  </a:lnTo>
                  <a:lnTo>
                    <a:pt x="57734" y="172250"/>
                  </a:lnTo>
                  <a:lnTo>
                    <a:pt x="69278" y="172250"/>
                  </a:lnTo>
                  <a:lnTo>
                    <a:pt x="69278" y="160820"/>
                  </a:lnTo>
                  <a:close/>
                </a:path>
                <a:path w="254000" h="231140">
                  <a:moveTo>
                    <a:pt x="69278" y="126530"/>
                  </a:moveTo>
                  <a:lnTo>
                    <a:pt x="57734" y="126530"/>
                  </a:lnTo>
                  <a:lnTo>
                    <a:pt x="57734" y="137960"/>
                  </a:lnTo>
                  <a:lnTo>
                    <a:pt x="46189" y="137960"/>
                  </a:lnTo>
                  <a:lnTo>
                    <a:pt x="46189" y="149390"/>
                  </a:lnTo>
                  <a:lnTo>
                    <a:pt x="57734" y="149390"/>
                  </a:lnTo>
                  <a:lnTo>
                    <a:pt x="69278" y="149390"/>
                  </a:lnTo>
                  <a:lnTo>
                    <a:pt x="69278" y="126530"/>
                  </a:lnTo>
                  <a:close/>
                </a:path>
                <a:path w="254000" h="231140">
                  <a:moveTo>
                    <a:pt x="69278" y="103670"/>
                  </a:moveTo>
                  <a:lnTo>
                    <a:pt x="57734" y="103670"/>
                  </a:lnTo>
                  <a:lnTo>
                    <a:pt x="57734" y="115100"/>
                  </a:lnTo>
                  <a:lnTo>
                    <a:pt x="69278" y="115100"/>
                  </a:lnTo>
                  <a:lnTo>
                    <a:pt x="69278" y="103670"/>
                  </a:lnTo>
                  <a:close/>
                </a:path>
                <a:path w="254000" h="231140">
                  <a:moveTo>
                    <a:pt x="80822" y="149390"/>
                  </a:moveTo>
                  <a:lnTo>
                    <a:pt x="69278" y="149390"/>
                  </a:lnTo>
                  <a:lnTo>
                    <a:pt x="69278" y="160820"/>
                  </a:lnTo>
                  <a:lnTo>
                    <a:pt x="80822" y="160820"/>
                  </a:lnTo>
                  <a:lnTo>
                    <a:pt x="80822" y="149390"/>
                  </a:lnTo>
                  <a:close/>
                </a:path>
                <a:path w="254000" h="231140">
                  <a:moveTo>
                    <a:pt x="80822" y="0"/>
                  </a:moveTo>
                  <a:lnTo>
                    <a:pt x="69278" y="0"/>
                  </a:lnTo>
                  <a:lnTo>
                    <a:pt x="57734" y="0"/>
                  </a:lnTo>
                  <a:lnTo>
                    <a:pt x="46189" y="0"/>
                  </a:lnTo>
                  <a:lnTo>
                    <a:pt x="46189" y="11544"/>
                  </a:lnTo>
                  <a:lnTo>
                    <a:pt x="57734" y="11544"/>
                  </a:lnTo>
                  <a:lnTo>
                    <a:pt x="69278" y="11544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0"/>
                  </a:lnTo>
                  <a:close/>
                </a:path>
                <a:path w="254000" h="231140">
                  <a:moveTo>
                    <a:pt x="92367" y="57721"/>
                  </a:moveTo>
                  <a:lnTo>
                    <a:pt x="80822" y="57721"/>
                  </a:lnTo>
                  <a:lnTo>
                    <a:pt x="80822" y="34632"/>
                  </a:lnTo>
                  <a:lnTo>
                    <a:pt x="69278" y="34632"/>
                  </a:lnTo>
                  <a:lnTo>
                    <a:pt x="69278" y="23088"/>
                  </a:lnTo>
                  <a:lnTo>
                    <a:pt x="57734" y="23088"/>
                  </a:lnTo>
                  <a:lnTo>
                    <a:pt x="57734" y="46177"/>
                  </a:lnTo>
                  <a:lnTo>
                    <a:pt x="69278" y="46177"/>
                  </a:lnTo>
                  <a:lnTo>
                    <a:pt x="69278" y="57721"/>
                  </a:lnTo>
                  <a:lnTo>
                    <a:pt x="57734" y="57721"/>
                  </a:ln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69278" y="69265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92367" y="57721"/>
                  </a:lnTo>
                  <a:close/>
                </a:path>
                <a:path w="254000" h="231140">
                  <a:moveTo>
                    <a:pt x="103911" y="23088"/>
                  </a:moveTo>
                  <a:lnTo>
                    <a:pt x="92367" y="23088"/>
                  </a:lnTo>
                  <a:lnTo>
                    <a:pt x="92367" y="34632"/>
                  </a:lnTo>
                  <a:lnTo>
                    <a:pt x="103911" y="34632"/>
                  </a:lnTo>
                  <a:lnTo>
                    <a:pt x="103911" y="23088"/>
                  </a:lnTo>
                  <a:close/>
                </a:path>
                <a:path w="254000" h="231140">
                  <a:moveTo>
                    <a:pt x="115455" y="80810"/>
                  </a:moveTo>
                  <a:lnTo>
                    <a:pt x="103911" y="80810"/>
                  </a:lnTo>
                  <a:lnTo>
                    <a:pt x="103911" y="92240"/>
                  </a:lnTo>
                  <a:lnTo>
                    <a:pt x="115455" y="92240"/>
                  </a:lnTo>
                  <a:lnTo>
                    <a:pt x="115455" y="80810"/>
                  </a:lnTo>
                  <a:close/>
                </a:path>
                <a:path w="254000" h="231140">
                  <a:moveTo>
                    <a:pt x="127000" y="115100"/>
                  </a:moveTo>
                  <a:lnTo>
                    <a:pt x="115455" y="11510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27000" y="115100"/>
                  </a:lnTo>
                  <a:close/>
                </a:path>
                <a:path w="254000" h="231140">
                  <a:moveTo>
                    <a:pt x="127000" y="92240"/>
                  </a:moveTo>
                  <a:lnTo>
                    <a:pt x="115455" y="92240"/>
                  </a:lnTo>
                  <a:lnTo>
                    <a:pt x="115455" y="103670"/>
                  </a:lnTo>
                  <a:lnTo>
                    <a:pt x="127000" y="103670"/>
                  </a:lnTo>
                  <a:lnTo>
                    <a:pt x="127000" y="92240"/>
                  </a:lnTo>
                  <a:close/>
                </a:path>
                <a:path w="254000" h="231140">
                  <a:moveTo>
                    <a:pt x="138544" y="160820"/>
                  </a:moveTo>
                  <a:lnTo>
                    <a:pt x="127000" y="160820"/>
                  </a:lnTo>
                  <a:lnTo>
                    <a:pt x="115455" y="160820"/>
                  </a:lnTo>
                  <a:lnTo>
                    <a:pt x="115455" y="126530"/>
                  </a:lnTo>
                  <a:lnTo>
                    <a:pt x="103911" y="126530"/>
                  </a:lnTo>
                  <a:lnTo>
                    <a:pt x="103911" y="92240"/>
                  </a:lnTo>
                  <a:lnTo>
                    <a:pt x="92367" y="92240"/>
                  </a:lnTo>
                  <a:lnTo>
                    <a:pt x="92367" y="80810"/>
                  </a:lnTo>
                  <a:lnTo>
                    <a:pt x="80822" y="8081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69278" y="115100"/>
                  </a:lnTo>
                  <a:lnTo>
                    <a:pt x="69278" y="126530"/>
                  </a:lnTo>
                  <a:lnTo>
                    <a:pt x="80822" y="126530"/>
                  </a:lnTo>
                  <a:lnTo>
                    <a:pt x="92367" y="126530"/>
                  </a:lnTo>
                  <a:lnTo>
                    <a:pt x="92367" y="137960"/>
                  </a:lnTo>
                  <a:lnTo>
                    <a:pt x="103911" y="137960"/>
                  </a:lnTo>
                  <a:lnTo>
                    <a:pt x="103911" y="149390"/>
                  </a:lnTo>
                  <a:lnTo>
                    <a:pt x="92367" y="149390"/>
                  </a:lnTo>
                  <a:lnTo>
                    <a:pt x="92367" y="172250"/>
                  </a:lnTo>
                  <a:lnTo>
                    <a:pt x="103911" y="172250"/>
                  </a:lnTo>
                  <a:lnTo>
                    <a:pt x="103911" y="183680"/>
                  </a:lnTo>
                  <a:lnTo>
                    <a:pt x="115455" y="183680"/>
                  </a:lnTo>
                  <a:lnTo>
                    <a:pt x="115455" y="172250"/>
                  </a:lnTo>
                  <a:lnTo>
                    <a:pt x="127000" y="17225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60820"/>
                  </a:lnTo>
                  <a:close/>
                </a:path>
                <a:path w="254000" h="231140">
                  <a:moveTo>
                    <a:pt x="161645" y="126530"/>
                  </a:moveTo>
                  <a:lnTo>
                    <a:pt x="150101" y="126530"/>
                  </a:lnTo>
                  <a:lnTo>
                    <a:pt x="150101" y="137960"/>
                  </a:lnTo>
                  <a:lnTo>
                    <a:pt x="161645" y="137960"/>
                  </a:lnTo>
                  <a:lnTo>
                    <a:pt x="161645" y="126530"/>
                  </a:lnTo>
                  <a:close/>
                </a:path>
                <a:path w="254000" h="231140">
                  <a:moveTo>
                    <a:pt x="161645" y="11544"/>
                  </a:moveTo>
                  <a:lnTo>
                    <a:pt x="150101" y="11544"/>
                  </a:lnTo>
                  <a:lnTo>
                    <a:pt x="150101" y="23088"/>
                  </a:lnTo>
                  <a:lnTo>
                    <a:pt x="138544" y="23088"/>
                  </a:lnTo>
                  <a:lnTo>
                    <a:pt x="138544" y="11544"/>
                  </a:lnTo>
                  <a:lnTo>
                    <a:pt x="127000" y="11544"/>
                  </a:lnTo>
                  <a:lnTo>
                    <a:pt x="127000" y="0"/>
                  </a:lnTo>
                  <a:lnTo>
                    <a:pt x="115455" y="0"/>
                  </a:lnTo>
                  <a:lnTo>
                    <a:pt x="115455" y="23088"/>
                  </a:lnTo>
                  <a:lnTo>
                    <a:pt x="127000" y="23088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50101" y="34632"/>
                  </a:lnTo>
                  <a:lnTo>
                    <a:pt x="150101" y="46177"/>
                  </a:lnTo>
                  <a:lnTo>
                    <a:pt x="138544" y="46177"/>
                  </a:lnTo>
                  <a:lnTo>
                    <a:pt x="127000" y="46177"/>
                  </a:lnTo>
                  <a:lnTo>
                    <a:pt x="127000" y="34632"/>
                  </a:lnTo>
                  <a:lnTo>
                    <a:pt x="115455" y="34632"/>
                  </a:lnTo>
                  <a:lnTo>
                    <a:pt x="115455" y="46177"/>
                  </a:lnTo>
                  <a:lnTo>
                    <a:pt x="103911" y="46177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15455" y="69265"/>
                  </a:lnTo>
                  <a:lnTo>
                    <a:pt x="127000" y="69265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50101" y="57721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11544"/>
                  </a:lnTo>
                  <a:close/>
                </a:path>
                <a:path w="254000" h="231140">
                  <a:moveTo>
                    <a:pt x="173189" y="103670"/>
                  </a:moveTo>
                  <a:lnTo>
                    <a:pt x="161645" y="103670"/>
                  </a:lnTo>
                  <a:lnTo>
                    <a:pt x="150101" y="10367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73189" y="126530"/>
                  </a:lnTo>
                  <a:lnTo>
                    <a:pt x="173189" y="103670"/>
                  </a:lnTo>
                  <a:close/>
                </a:path>
                <a:path w="254000" h="231140">
                  <a:moveTo>
                    <a:pt x="184734" y="172250"/>
                  </a:moveTo>
                  <a:lnTo>
                    <a:pt x="173189" y="172250"/>
                  </a:lnTo>
                  <a:lnTo>
                    <a:pt x="173189" y="160820"/>
                  </a:lnTo>
                  <a:lnTo>
                    <a:pt x="161645" y="160820"/>
                  </a:lnTo>
                  <a:lnTo>
                    <a:pt x="161645" y="149390"/>
                  </a:lnTo>
                  <a:lnTo>
                    <a:pt x="150101" y="149390"/>
                  </a:lnTo>
                  <a:lnTo>
                    <a:pt x="150101" y="137960"/>
                  </a:lnTo>
                  <a:lnTo>
                    <a:pt x="138544" y="13796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83680"/>
                  </a:lnTo>
                  <a:lnTo>
                    <a:pt x="161645" y="183680"/>
                  </a:lnTo>
                  <a:lnTo>
                    <a:pt x="173189" y="183680"/>
                  </a:lnTo>
                  <a:lnTo>
                    <a:pt x="184734" y="183680"/>
                  </a:lnTo>
                  <a:lnTo>
                    <a:pt x="184734" y="172250"/>
                  </a:lnTo>
                  <a:close/>
                </a:path>
                <a:path w="254000" h="231140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231140">
                  <a:moveTo>
                    <a:pt x="207822" y="149390"/>
                  </a:moveTo>
                  <a:lnTo>
                    <a:pt x="196278" y="149390"/>
                  </a:lnTo>
                  <a:lnTo>
                    <a:pt x="184734" y="149390"/>
                  </a:lnTo>
                  <a:lnTo>
                    <a:pt x="184734" y="137960"/>
                  </a:lnTo>
                  <a:lnTo>
                    <a:pt x="173189" y="13796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close/>
                </a:path>
                <a:path w="254000" h="231140">
                  <a:moveTo>
                    <a:pt x="219367" y="126530"/>
                  </a:move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3796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19367" y="137960"/>
                  </a:lnTo>
                  <a:lnTo>
                    <a:pt x="219367" y="126530"/>
                  </a:lnTo>
                  <a:close/>
                </a:path>
                <a:path w="254000" h="231140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19367" y="207810"/>
                  </a:lnTo>
                  <a:lnTo>
                    <a:pt x="230911" y="207810"/>
                  </a:lnTo>
                  <a:lnTo>
                    <a:pt x="230911" y="160820"/>
                  </a:lnTo>
                  <a:close/>
                </a:path>
                <a:path w="254000" h="231140">
                  <a:moveTo>
                    <a:pt x="242455" y="103670"/>
                  </a:moveTo>
                  <a:lnTo>
                    <a:pt x="230911" y="103670"/>
                  </a:lnTo>
                  <a:lnTo>
                    <a:pt x="219367" y="103670"/>
                  </a:lnTo>
                  <a:lnTo>
                    <a:pt x="219367" y="115100"/>
                  </a:lnTo>
                  <a:lnTo>
                    <a:pt x="230911" y="115100"/>
                  </a:lnTo>
                  <a:lnTo>
                    <a:pt x="242455" y="115100"/>
                  </a:lnTo>
                  <a:lnTo>
                    <a:pt x="242455" y="103670"/>
                  </a:lnTo>
                  <a:close/>
                </a:path>
                <a:path w="254000" h="231140">
                  <a:moveTo>
                    <a:pt x="254000" y="172250"/>
                  </a:moveTo>
                  <a:lnTo>
                    <a:pt x="242455" y="172250"/>
                  </a:lnTo>
                  <a:lnTo>
                    <a:pt x="242455" y="183680"/>
                  </a:lnTo>
                  <a:lnTo>
                    <a:pt x="254000" y="183680"/>
                  </a:lnTo>
                  <a:lnTo>
                    <a:pt x="254000" y="172250"/>
                  </a:lnTo>
                  <a:close/>
                </a:path>
                <a:path w="254000" h="231140">
                  <a:moveTo>
                    <a:pt x="254000" y="137960"/>
                  </a:moveTo>
                  <a:lnTo>
                    <a:pt x="242455" y="137960"/>
                  </a:lnTo>
                  <a:lnTo>
                    <a:pt x="242455" y="149390"/>
                  </a:lnTo>
                  <a:lnTo>
                    <a:pt x="230911" y="149390"/>
                  </a:lnTo>
                  <a:lnTo>
                    <a:pt x="230911" y="16082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37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35405"/>
              <a:ext cx="254000" cy="151130"/>
            </a:xfrm>
            <a:custGeom>
              <a:avLst/>
              <a:gdLst/>
              <a:ahLst/>
              <a:cxnLst/>
              <a:rect l="l" t="t" r="r" b="b"/>
              <a:pathLst>
                <a:path w="254000" h="151129">
                  <a:moveTo>
                    <a:pt x="11544" y="35560"/>
                  </a:moveTo>
                  <a:lnTo>
                    <a:pt x="0" y="35560"/>
                  </a:lnTo>
                  <a:lnTo>
                    <a:pt x="0" y="58420"/>
                  </a:lnTo>
                  <a:lnTo>
                    <a:pt x="11544" y="58420"/>
                  </a:lnTo>
                  <a:lnTo>
                    <a:pt x="11544" y="35560"/>
                  </a:lnTo>
                  <a:close/>
                </a:path>
                <a:path w="254000" h="151129">
                  <a:moveTo>
                    <a:pt x="11544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11544" y="11430"/>
                  </a:lnTo>
                  <a:lnTo>
                    <a:pt x="11544" y="0"/>
                  </a:lnTo>
                  <a:close/>
                </a:path>
                <a:path w="254000" h="151129">
                  <a:moveTo>
                    <a:pt x="34645" y="81280"/>
                  </a:moveTo>
                  <a:lnTo>
                    <a:pt x="23088" y="81280"/>
                  </a:lnTo>
                  <a:lnTo>
                    <a:pt x="23088" y="92710"/>
                  </a:lnTo>
                  <a:lnTo>
                    <a:pt x="34645" y="92710"/>
                  </a:lnTo>
                  <a:lnTo>
                    <a:pt x="34645" y="81280"/>
                  </a:lnTo>
                  <a:close/>
                </a:path>
                <a:path w="254000" h="151129">
                  <a:moveTo>
                    <a:pt x="46189" y="115570"/>
                  </a:moveTo>
                  <a:lnTo>
                    <a:pt x="34645" y="115570"/>
                  </a:lnTo>
                  <a:lnTo>
                    <a:pt x="34645" y="104140"/>
                  </a:lnTo>
                  <a:lnTo>
                    <a:pt x="23088" y="104140"/>
                  </a:lnTo>
                  <a:lnTo>
                    <a:pt x="23088" y="12700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46189" y="115570"/>
                  </a:lnTo>
                  <a:close/>
                </a:path>
                <a:path w="254000" h="151129">
                  <a:moveTo>
                    <a:pt x="57734" y="24130"/>
                  </a:moveTo>
                  <a:lnTo>
                    <a:pt x="46189" y="24130"/>
                  </a:lnTo>
                  <a:lnTo>
                    <a:pt x="46189" y="0"/>
                  </a:lnTo>
                  <a:lnTo>
                    <a:pt x="34645" y="0"/>
                  </a:lnTo>
                  <a:lnTo>
                    <a:pt x="34645" y="11430"/>
                  </a:lnTo>
                  <a:lnTo>
                    <a:pt x="23088" y="11430"/>
                  </a:lnTo>
                  <a:lnTo>
                    <a:pt x="23088" y="46990"/>
                  </a:lnTo>
                  <a:lnTo>
                    <a:pt x="34645" y="46990"/>
                  </a:lnTo>
                  <a:lnTo>
                    <a:pt x="46189" y="46990"/>
                  </a:lnTo>
                  <a:lnTo>
                    <a:pt x="46189" y="35560"/>
                  </a:lnTo>
                  <a:lnTo>
                    <a:pt x="57734" y="35560"/>
                  </a:lnTo>
                  <a:lnTo>
                    <a:pt x="57734" y="24130"/>
                  </a:lnTo>
                  <a:close/>
                </a:path>
                <a:path w="254000" h="151129">
                  <a:moveTo>
                    <a:pt x="69278" y="11430"/>
                  </a:moveTo>
                  <a:lnTo>
                    <a:pt x="57734" y="11430"/>
                  </a:lnTo>
                  <a:lnTo>
                    <a:pt x="57734" y="24130"/>
                  </a:lnTo>
                  <a:lnTo>
                    <a:pt x="69278" y="24130"/>
                  </a:lnTo>
                  <a:lnTo>
                    <a:pt x="69278" y="11430"/>
                  </a:lnTo>
                  <a:close/>
                </a:path>
                <a:path w="254000" h="151129">
                  <a:moveTo>
                    <a:pt x="80822" y="69850"/>
                  </a:moveTo>
                  <a:lnTo>
                    <a:pt x="69278" y="69850"/>
                  </a:lnTo>
                  <a:lnTo>
                    <a:pt x="57734" y="69850"/>
                  </a:lnTo>
                  <a:lnTo>
                    <a:pt x="46189" y="69850"/>
                  </a:lnTo>
                  <a:lnTo>
                    <a:pt x="46189" y="58420"/>
                  </a:lnTo>
                  <a:lnTo>
                    <a:pt x="34645" y="58420"/>
                  </a:lnTo>
                  <a:lnTo>
                    <a:pt x="23088" y="58420"/>
                  </a:lnTo>
                  <a:lnTo>
                    <a:pt x="23088" y="69850"/>
                  </a:lnTo>
                  <a:lnTo>
                    <a:pt x="34645" y="69850"/>
                  </a:lnTo>
                  <a:lnTo>
                    <a:pt x="34645" y="81280"/>
                  </a:lnTo>
                  <a:lnTo>
                    <a:pt x="46189" y="81280"/>
                  </a:lnTo>
                  <a:lnTo>
                    <a:pt x="46189" y="92710"/>
                  </a:lnTo>
                  <a:lnTo>
                    <a:pt x="57734" y="92710"/>
                  </a:lnTo>
                  <a:lnTo>
                    <a:pt x="57734" y="81280"/>
                  </a:lnTo>
                  <a:lnTo>
                    <a:pt x="69278" y="81280"/>
                  </a:lnTo>
                  <a:lnTo>
                    <a:pt x="80822" y="81280"/>
                  </a:lnTo>
                  <a:lnTo>
                    <a:pt x="80822" y="69850"/>
                  </a:lnTo>
                  <a:close/>
                </a:path>
                <a:path w="254000" h="151129">
                  <a:moveTo>
                    <a:pt x="80822" y="24130"/>
                  </a:moveTo>
                  <a:lnTo>
                    <a:pt x="69278" y="24130"/>
                  </a:lnTo>
                  <a:lnTo>
                    <a:pt x="69278" y="35560"/>
                  </a:lnTo>
                  <a:lnTo>
                    <a:pt x="80822" y="35560"/>
                  </a:lnTo>
                  <a:lnTo>
                    <a:pt x="80822" y="24130"/>
                  </a:lnTo>
                  <a:close/>
                </a:path>
                <a:path w="254000" h="151129">
                  <a:moveTo>
                    <a:pt x="115455" y="104140"/>
                  </a:moveTo>
                  <a:lnTo>
                    <a:pt x="103911" y="104140"/>
                  </a:lnTo>
                  <a:lnTo>
                    <a:pt x="103911" y="92710"/>
                  </a:lnTo>
                  <a:lnTo>
                    <a:pt x="92367" y="92710"/>
                  </a:lnTo>
                  <a:lnTo>
                    <a:pt x="92367" y="104140"/>
                  </a:lnTo>
                  <a:lnTo>
                    <a:pt x="92367" y="115570"/>
                  </a:lnTo>
                  <a:lnTo>
                    <a:pt x="80822" y="115570"/>
                  </a:lnTo>
                  <a:lnTo>
                    <a:pt x="80822" y="104140"/>
                  </a:lnTo>
                  <a:lnTo>
                    <a:pt x="92367" y="104140"/>
                  </a:lnTo>
                  <a:lnTo>
                    <a:pt x="92367" y="92710"/>
                  </a:lnTo>
                  <a:lnTo>
                    <a:pt x="92367" y="81280"/>
                  </a:lnTo>
                  <a:lnTo>
                    <a:pt x="80822" y="81280"/>
                  </a:lnTo>
                  <a:lnTo>
                    <a:pt x="80822" y="92710"/>
                  </a:lnTo>
                  <a:lnTo>
                    <a:pt x="69278" y="92710"/>
                  </a:lnTo>
                  <a:lnTo>
                    <a:pt x="69278" y="104140"/>
                  </a:lnTo>
                  <a:lnTo>
                    <a:pt x="57734" y="104140"/>
                  </a:lnTo>
                  <a:lnTo>
                    <a:pt x="57734" y="115570"/>
                  </a:lnTo>
                  <a:lnTo>
                    <a:pt x="69278" y="115570"/>
                  </a:lnTo>
                  <a:lnTo>
                    <a:pt x="69278" y="127000"/>
                  </a:lnTo>
                  <a:lnTo>
                    <a:pt x="57734" y="127000"/>
                  </a:lnTo>
                  <a:lnTo>
                    <a:pt x="57734" y="151130"/>
                  </a:lnTo>
                  <a:lnTo>
                    <a:pt x="69278" y="151130"/>
                  </a:lnTo>
                  <a:lnTo>
                    <a:pt x="69278" y="138430"/>
                  </a:lnTo>
                  <a:lnTo>
                    <a:pt x="80822" y="138430"/>
                  </a:lnTo>
                  <a:lnTo>
                    <a:pt x="80822" y="151130"/>
                  </a:lnTo>
                  <a:lnTo>
                    <a:pt x="92367" y="151130"/>
                  </a:lnTo>
                  <a:lnTo>
                    <a:pt x="92367" y="138430"/>
                  </a:lnTo>
                  <a:lnTo>
                    <a:pt x="103911" y="138430"/>
                  </a:lnTo>
                  <a:lnTo>
                    <a:pt x="103911" y="115570"/>
                  </a:lnTo>
                  <a:lnTo>
                    <a:pt x="115455" y="115570"/>
                  </a:lnTo>
                  <a:lnTo>
                    <a:pt x="115455" y="104140"/>
                  </a:lnTo>
                  <a:close/>
                </a:path>
                <a:path w="254000" h="151129">
                  <a:moveTo>
                    <a:pt x="115455" y="35560"/>
                  </a:moveTo>
                  <a:lnTo>
                    <a:pt x="103911" y="35560"/>
                  </a:lnTo>
                  <a:lnTo>
                    <a:pt x="103911" y="46990"/>
                  </a:lnTo>
                  <a:lnTo>
                    <a:pt x="115455" y="46990"/>
                  </a:lnTo>
                  <a:lnTo>
                    <a:pt x="115455" y="35560"/>
                  </a:lnTo>
                  <a:close/>
                </a:path>
                <a:path w="254000" h="151129">
                  <a:moveTo>
                    <a:pt x="115455" y="11430"/>
                  </a:moveTo>
                  <a:lnTo>
                    <a:pt x="103911" y="11430"/>
                  </a:lnTo>
                  <a:lnTo>
                    <a:pt x="103911" y="0"/>
                  </a:lnTo>
                  <a:lnTo>
                    <a:pt x="92367" y="0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69278" y="11430"/>
                  </a:lnTo>
                  <a:lnTo>
                    <a:pt x="80822" y="11430"/>
                  </a:lnTo>
                  <a:lnTo>
                    <a:pt x="80822" y="24130"/>
                  </a:lnTo>
                  <a:lnTo>
                    <a:pt x="92367" y="24130"/>
                  </a:lnTo>
                  <a:lnTo>
                    <a:pt x="92367" y="35560"/>
                  </a:lnTo>
                  <a:lnTo>
                    <a:pt x="103911" y="35560"/>
                  </a:lnTo>
                  <a:lnTo>
                    <a:pt x="103911" y="24130"/>
                  </a:lnTo>
                  <a:lnTo>
                    <a:pt x="115455" y="24130"/>
                  </a:lnTo>
                  <a:lnTo>
                    <a:pt x="115455" y="11430"/>
                  </a:lnTo>
                  <a:close/>
                </a:path>
                <a:path w="254000" h="151129">
                  <a:moveTo>
                    <a:pt x="127000" y="138430"/>
                  </a:moveTo>
                  <a:lnTo>
                    <a:pt x="115455" y="138430"/>
                  </a:lnTo>
                  <a:lnTo>
                    <a:pt x="115455" y="151130"/>
                  </a:lnTo>
                  <a:lnTo>
                    <a:pt x="127000" y="151130"/>
                  </a:lnTo>
                  <a:lnTo>
                    <a:pt x="127000" y="138430"/>
                  </a:lnTo>
                  <a:close/>
                </a:path>
                <a:path w="254000" h="151129">
                  <a:moveTo>
                    <a:pt x="127000" y="69850"/>
                  </a:moveTo>
                  <a:lnTo>
                    <a:pt x="115455" y="69850"/>
                  </a:lnTo>
                  <a:lnTo>
                    <a:pt x="103911" y="69850"/>
                  </a:lnTo>
                  <a:lnTo>
                    <a:pt x="103911" y="46990"/>
                  </a:lnTo>
                  <a:lnTo>
                    <a:pt x="92367" y="46990"/>
                  </a:lnTo>
                  <a:lnTo>
                    <a:pt x="80822" y="46990"/>
                  </a:lnTo>
                  <a:lnTo>
                    <a:pt x="69278" y="46990"/>
                  </a:lnTo>
                  <a:lnTo>
                    <a:pt x="69278" y="35560"/>
                  </a:lnTo>
                  <a:lnTo>
                    <a:pt x="57734" y="35560"/>
                  </a:lnTo>
                  <a:lnTo>
                    <a:pt x="57734" y="58420"/>
                  </a:lnTo>
                  <a:lnTo>
                    <a:pt x="69278" y="58420"/>
                  </a:lnTo>
                  <a:lnTo>
                    <a:pt x="80822" y="58420"/>
                  </a:lnTo>
                  <a:lnTo>
                    <a:pt x="92367" y="58420"/>
                  </a:lnTo>
                  <a:lnTo>
                    <a:pt x="92367" y="81280"/>
                  </a:lnTo>
                  <a:lnTo>
                    <a:pt x="103911" y="81280"/>
                  </a:lnTo>
                  <a:lnTo>
                    <a:pt x="103911" y="92710"/>
                  </a:lnTo>
                  <a:lnTo>
                    <a:pt x="115455" y="92710"/>
                  </a:lnTo>
                  <a:lnTo>
                    <a:pt x="115455" y="81280"/>
                  </a:lnTo>
                  <a:lnTo>
                    <a:pt x="127000" y="81280"/>
                  </a:lnTo>
                  <a:lnTo>
                    <a:pt x="127000" y="69850"/>
                  </a:lnTo>
                  <a:close/>
                </a:path>
                <a:path w="254000" h="151129">
                  <a:moveTo>
                    <a:pt x="127000" y="46990"/>
                  </a:moveTo>
                  <a:lnTo>
                    <a:pt x="115455" y="46990"/>
                  </a:lnTo>
                  <a:lnTo>
                    <a:pt x="115455" y="58420"/>
                  </a:lnTo>
                  <a:lnTo>
                    <a:pt x="127000" y="58420"/>
                  </a:lnTo>
                  <a:lnTo>
                    <a:pt x="127000" y="46990"/>
                  </a:lnTo>
                  <a:close/>
                </a:path>
                <a:path w="254000" h="151129">
                  <a:moveTo>
                    <a:pt x="127000" y="24130"/>
                  </a:moveTo>
                  <a:lnTo>
                    <a:pt x="115455" y="24130"/>
                  </a:lnTo>
                  <a:lnTo>
                    <a:pt x="115455" y="35560"/>
                  </a:lnTo>
                  <a:lnTo>
                    <a:pt x="127000" y="35560"/>
                  </a:lnTo>
                  <a:lnTo>
                    <a:pt x="127000" y="24130"/>
                  </a:lnTo>
                  <a:close/>
                </a:path>
                <a:path w="254000" h="151129">
                  <a:moveTo>
                    <a:pt x="127000" y="0"/>
                  </a:moveTo>
                  <a:lnTo>
                    <a:pt x="115455" y="0"/>
                  </a:lnTo>
                  <a:lnTo>
                    <a:pt x="115455" y="11430"/>
                  </a:lnTo>
                  <a:lnTo>
                    <a:pt x="127000" y="11430"/>
                  </a:lnTo>
                  <a:lnTo>
                    <a:pt x="127000" y="0"/>
                  </a:lnTo>
                  <a:close/>
                </a:path>
                <a:path w="254000" h="151129">
                  <a:moveTo>
                    <a:pt x="138544" y="81280"/>
                  </a:moveTo>
                  <a:lnTo>
                    <a:pt x="127000" y="81280"/>
                  </a:lnTo>
                  <a:lnTo>
                    <a:pt x="127000" y="92710"/>
                  </a:lnTo>
                  <a:lnTo>
                    <a:pt x="138544" y="92710"/>
                  </a:lnTo>
                  <a:lnTo>
                    <a:pt x="138544" y="81280"/>
                  </a:lnTo>
                  <a:close/>
                </a:path>
                <a:path w="254000" h="151129">
                  <a:moveTo>
                    <a:pt x="150101" y="138430"/>
                  </a:moveTo>
                  <a:lnTo>
                    <a:pt x="138544" y="138430"/>
                  </a:lnTo>
                  <a:lnTo>
                    <a:pt x="138544" y="151130"/>
                  </a:lnTo>
                  <a:lnTo>
                    <a:pt x="150101" y="151130"/>
                  </a:lnTo>
                  <a:lnTo>
                    <a:pt x="150101" y="138430"/>
                  </a:lnTo>
                  <a:close/>
                </a:path>
                <a:path w="254000" h="151129">
                  <a:moveTo>
                    <a:pt x="150101" y="92710"/>
                  </a:moveTo>
                  <a:lnTo>
                    <a:pt x="138544" y="92710"/>
                  </a:lnTo>
                  <a:lnTo>
                    <a:pt x="138544" y="104140"/>
                  </a:lnTo>
                  <a:lnTo>
                    <a:pt x="127000" y="104140"/>
                  </a:lnTo>
                  <a:lnTo>
                    <a:pt x="127000" y="115570"/>
                  </a:lnTo>
                  <a:lnTo>
                    <a:pt x="138544" y="115570"/>
                  </a:lnTo>
                  <a:lnTo>
                    <a:pt x="138544" y="127000"/>
                  </a:lnTo>
                  <a:lnTo>
                    <a:pt x="150101" y="127000"/>
                  </a:lnTo>
                  <a:lnTo>
                    <a:pt x="150101" y="92710"/>
                  </a:lnTo>
                  <a:close/>
                </a:path>
                <a:path w="254000" h="151129">
                  <a:moveTo>
                    <a:pt x="150101" y="69850"/>
                  </a:moveTo>
                  <a:lnTo>
                    <a:pt x="138544" y="69850"/>
                  </a:lnTo>
                  <a:lnTo>
                    <a:pt x="138544" y="81280"/>
                  </a:lnTo>
                  <a:lnTo>
                    <a:pt x="150101" y="81280"/>
                  </a:lnTo>
                  <a:lnTo>
                    <a:pt x="150101" y="69850"/>
                  </a:lnTo>
                  <a:close/>
                </a:path>
                <a:path w="254000" h="151129">
                  <a:moveTo>
                    <a:pt x="173189" y="104140"/>
                  </a:moveTo>
                  <a:lnTo>
                    <a:pt x="161645" y="104140"/>
                  </a:lnTo>
                  <a:lnTo>
                    <a:pt x="161645" y="115570"/>
                  </a:lnTo>
                  <a:lnTo>
                    <a:pt x="173189" y="115570"/>
                  </a:lnTo>
                  <a:lnTo>
                    <a:pt x="173189" y="104140"/>
                  </a:lnTo>
                  <a:close/>
                </a:path>
                <a:path w="254000" h="151129">
                  <a:moveTo>
                    <a:pt x="219367" y="24130"/>
                  </a:moveTo>
                  <a:lnTo>
                    <a:pt x="207822" y="24130"/>
                  </a:lnTo>
                  <a:lnTo>
                    <a:pt x="207822" y="11430"/>
                  </a:lnTo>
                  <a:lnTo>
                    <a:pt x="196278" y="11430"/>
                  </a:lnTo>
                  <a:lnTo>
                    <a:pt x="196278" y="24130"/>
                  </a:lnTo>
                  <a:lnTo>
                    <a:pt x="196278" y="35560"/>
                  </a:lnTo>
                  <a:lnTo>
                    <a:pt x="184734" y="35560"/>
                  </a:lnTo>
                  <a:lnTo>
                    <a:pt x="184734" y="24130"/>
                  </a:lnTo>
                  <a:lnTo>
                    <a:pt x="196278" y="24130"/>
                  </a:lnTo>
                  <a:lnTo>
                    <a:pt x="196278" y="11430"/>
                  </a:lnTo>
                  <a:lnTo>
                    <a:pt x="196278" y="0"/>
                  </a:lnTo>
                  <a:lnTo>
                    <a:pt x="184734" y="0"/>
                  </a:lnTo>
                  <a:lnTo>
                    <a:pt x="184734" y="11430"/>
                  </a:lnTo>
                  <a:lnTo>
                    <a:pt x="173189" y="11430"/>
                  </a:lnTo>
                  <a:lnTo>
                    <a:pt x="161645" y="11430"/>
                  </a:lnTo>
                  <a:lnTo>
                    <a:pt x="150101" y="11430"/>
                  </a:lnTo>
                  <a:lnTo>
                    <a:pt x="150101" y="0"/>
                  </a:lnTo>
                  <a:lnTo>
                    <a:pt x="138544" y="0"/>
                  </a:lnTo>
                  <a:lnTo>
                    <a:pt x="138544" y="11430"/>
                  </a:lnTo>
                  <a:lnTo>
                    <a:pt x="127000" y="11430"/>
                  </a:lnTo>
                  <a:lnTo>
                    <a:pt x="127000" y="24130"/>
                  </a:lnTo>
                  <a:lnTo>
                    <a:pt x="138544" y="24130"/>
                  </a:lnTo>
                  <a:lnTo>
                    <a:pt x="138544" y="58420"/>
                  </a:lnTo>
                  <a:lnTo>
                    <a:pt x="150101" y="58420"/>
                  </a:lnTo>
                  <a:lnTo>
                    <a:pt x="150101" y="46990"/>
                  </a:lnTo>
                  <a:lnTo>
                    <a:pt x="161645" y="4699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96278" y="46990"/>
                  </a:lnTo>
                  <a:lnTo>
                    <a:pt x="207822" y="46990"/>
                  </a:lnTo>
                  <a:lnTo>
                    <a:pt x="207822" y="35560"/>
                  </a:lnTo>
                  <a:lnTo>
                    <a:pt x="219367" y="35560"/>
                  </a:lnTo>
                  <a:lnTo>
                    <a:pt x="219367" y="24130"/>
                  </a:lnTo>
                  <a:close/>
                </a:path>
                <a:path w="254000" h="151129">
                  <a:moveTo>
                    <a:pt x="219367" y="0"/>
                  </a:moveTo>
                  <a:lnTo>
                    <a:pt x="207822" y="0"/>
                  </a:lnTo>
                  <a:lnTo>
                    <a:pt x="207822" y="11430"/>
                  </a:lnTo>
                  <a:lnTo>
                    <a:pt x="219367" y="11430"/>
                  </a:lnTo>
                  <a:lnTo>
                    <a:pt x="219367" y="0"/>
                  </a:lnTo>
                  <a:close/>
                </a:path>
                <a:path w="254000" h="151129">
                  <a:moveTo>
                    <a:pt x="230911" y="69850"/>
                  </a:moveTo>
                  <a:lnTo>
                    <a:pt x="219367" y="69850"/>
                  </a:lnTo>
                  <a:lnTo>
                    <a:pt x="219367" y="58420"/>
                  </a:lnTo>
                  <a:lnTo>
                    <a:pt x="207822" y="58420"/>
                  </a:lnTo>
                  <a:lnTo>
                    <a:pt x="207822" y="81280"/>
                  </a:lnTo>
                  <a:lnTo>
                    <a:pt x="219367" y="81280"/>
                  </a:lnTo>
                  <a:lnTo>
                    <a:pt x="230911" y="81280"/>
                  </a:lnTo>
                  <a:lnTo>
                    <a:pt x="230911" y="69850"/>
                  </a:lnTo>
                  <a:close/>
                </a:path>
                <a:path w="254000" h="151129">
                  <a:moveTo>
                    <a:pt x="242455" y="115570"/>
                  </a:moveTo>
                  <a:lnTo>
                    <a:pt x="230911" y="115570"/>
                  </a:lnTo>
                  <a:lnTo>
                    <a:pt x="230911" y="104140"/>
                  </a:lnTo>
                  <a:lnTo>
                    <a:pt x="219367" y="104140"/>
                  </a:lnTo>
                  <a:lnTo>
                    <a:pt x="219367" y="92710"/>
                  </a:lnTo>
                  <a:lnTo>
                    <a:pt x="207822" y="92710"/>
                  </a:lnTo>
                  <a:lnTo>
                    <a:pt x="207822" y="115570"/>
                  </a:lnTo>
                  <a:lnTo>
                    <a:pt x="196278" y="115570"/>
                  </a:lnTo>
                  <a:lnTo>
                    <a:pt x="196278" y="104140"/>
                  </a:lnTo>
                  <a:lnTo>
                    <a:pt x="184734" y="104140"/>
                  </a:lnTo>
                  <a:lnTo>
                    <a:pt x="184734" y="115570"/>
                  </a:lnTo>
                  <a:lnTo>
                    <a:pt x="173189" y="115570"/>
                  </a:lnTo>
                  <a:lnTo>
                    <a:pt x="173189" y="127000"/>
                  </a:lnTo>
                  <a:lnTo>
                    <a:pt x="161645" y="127000"/>
                  </a:lnTo>
                  <a:lnTo>
                    <a:pt x="161645" y="151130"/>
                  </a:lnTo>
                  <a:lnTo>
                    <a:pt x="173189" y="151130"/>
                  </a:lnTo>
                  <a:lnTo>
                    <a:pt x="173189" y="138430"/>
                  </a:lnTo>
                  <a:lnTo>
                    <a:pt x="184734" y="138430"/>
                  </a:lnTo>
                  <a:lnTo>
                    <a:pt x="184734" y="127000"/>
                  </a:lnTo>
                  <a:lnTo>
                    <a:pt x="196278" y="127000"/>
                  </a:lnTo>
                  <a:lnTo>
                    <a:pt x="207822" y="127000"/>
                  </a:lnTo>
                  <a:lnTo>
                    <a:pt x="207822" y="138430"/>
                  </a:lnTo>
                  <a:lnTo>
                    <a:pt x="219367" y="138430"/>
                  </a:lnTo>
                  <a:lnTo>
                    <a:pt x="219367" y="151130"/>
                  </a:lnTo>
                  <a:lnTo>
                    <a:pt x="230911" y="151130"/>
                  </a:lnTo>
                  <a:lnTo>
                    <a:pt x="230911" y="127000"/>
                  </a:lnTo>
                  <a:lnTo>
                    <a:pt x="242455" y="127000"/>
                  </a:lnTo>
                  <a:lnTo>
                    <a:pt x="242455" y="115570"/>
                  </a:lnTo>
                  <a:close/>
                </a:path>
                <a:path w="254000" h="151129">
                  <a:moveTo>
                    <a:pt x="242455" y="92710"/>
                  </a:moveTo>
                  <a:lnTo>
                    <a:pt x="230911" y="92710"/>
                  </a:lnTo>
                  <a:lnTo>
                    <a:pt x="230911" y="104140"/>
                  </a:lnTo>
                  <a:lnTo>
                    <a:pt x="242455" y="104140"/>
                  </a:lnTo>
                  <a:lnTo>
                    <a:pt x="242455" y="92710"/>
                  </a:lnTo>
                  <a:close/>
                </a:path>
                <a:path w="254000" h="151129">
                  <a:moveTo>
                    <a:pt x="254000" y="127000"/>
                  </a:moveTo>
                  <a:lnTo>
                    <a:pt x="242455" y="127000"/>
                  </a:lnTo>
                  <a:lnTo>
                    <a:pt x="242455" y="138430"/>
                  </a:lnTo>
                  <a:lnTo>
                    <a:pt x="254000" y="138430"/>
                  </a:lnTo>
                  <a:lnTo>
                    <a:pt x="254000" y="127000"/>
                  </a:lnTo>
                  <a:close/>
                </a:path>
                <a:path w="254000" h="151129">
                  <a:moveTo>
                    <a:pt x="254000" y="104140"/>
                  </a:moveTo>
                  <a:lnTo>
                    <a:pt x="242455" y="104140"/>
                  </a:lnTo>
                  <a:lnTo>
                    <a:pt x="242455" y="115570"/>
                  </a:lnTo>
                  <a:lnTo>
                    <a:pt x="254000" y="115570"/>
                  </a:lnTo>
                  <a:lnTo>
                    <a:pt x="254000" y="104140"/>
                  </a:lnTo>
                  <a:close/>
                </a:path>
                <a:path w="254000" h="151129">
                  <a:moveTo>
                    <a:pt x="254000" y="81280"/>
                  </a:moveTo>
                  <a:lnTo>
                    <a:pt x="242455" y="81280"/>
                  </a:lnTo>
                  <a:lnTo>
                    <a:pt x="242455" y="92710"/>
                  </a:lnTo>
                  <a:lnTo>
                    <a:pt x="254000" y="92710"/>
                  </a:lnTo>
                  <a:lnTo>
                    <a:pt x="254000" y="81280"/>
                  </a:lnTo>
                  <a:close/>
                </a:path>
                <a:path w="254000" h="151129">
                  <a:moveTo>
                    <a:pt x="254000" y="46990"/>
                  </a:moveTo>
                  <a:lnTo>
                    <a:pt x="242455" y="46990"/>
                  </a:lnTo>
                  <a:lnTo>
                    <a:pt x="230911" y="46990"/>
                  </a:lnTo>
                  <a:lnTo>
                    <a:pt x="219367" y="46990"/>
                  </a:lnTo>
                  <a:lnTo>
                    <a:pt x="219367" y="58420"/>
                  </a:lnTo>
                  <a:lnTo>
                    <a:pt x="230911" y="58420"/>
                  </a:lnTo>
                  <a:lnTo>
                    <a:pt x="242455" y="58420"/>
                  </a:lnTo>
                  <a:lnTo>
                    <a:pt x="254000" y="58420"/>
                  </a:lnTo>
                  <a:lnTo>
                    <a:pt x="254000" y="46990"/>
                  </a:lnTo>
                  <a:close/>
                </a:path>
                <a:path w="254000" h="151129">
                  <a:moveTo>
                    <a:pt x="254000" y="11430"/>
                  </a:moveTo>
                  <a:lnTo>
                    <a:pt x="242455" y="11430"/>
                  </a:lnTo>
                  <a:lnTo>
                    <a:pt x="230911" y="11430"/>
                  </a:lnTo>
                  <a:lnTo>
                    <a:pt x="230911" y="24130"/>
                  </a:lnTo>
                  <a:lnTo>
                    <a:pt x="242455" y="24130"/>
                  </a:lnTo>
                  <a:lnTo>
                    <a:pt x="242455" y="35560"/>
                  </a:lnTo>
                  <a:lnTo>
                    <a:pt x="254000" y="35560"/>
                  </a:lnTo>
                  <a:lnTo>
                    <a:pt x="254000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71079" y="773834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545" y="12699"/>
                  </a:moveTo>
                  <a:lnTo>
                    <a:pt x="0" y="12699"/>
                  </a:lnTo>
                  <a:lnTo>
                    <a:pt x="0" y="0"/>
                  </a:lnTo>
                  <a:lnTo>
                    <a:pt x="11545" y="0"/>
                  </a:lnTo>
                  <a:lnTo>
                    <a:pt x="11545" y="126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173177"/>
                </a:moveTo>
                <a:lnTo>
                  <a:pt x="0" y="173177"/>
                </a:lnTo>
                <a:lnTo>
                  <a:pt x="0" y="184721"/>
                </a:lnTo>
                <a:lnTo>
                  <a:pt x="11544" y="184721"/>
                </a:lnTo>
                <a:lnTo>
                  <a:pt x="11544" y="173177"/>
                </a:lnTo>
                <a:close/>
              </a:path>
              <a:path w="81279" h="242570">
                <a:moveTo>
                  <a:pt x="23088" y="184721"/>
                </a:moveTo>
                <a:lnTo>
                  <a:pt x="11544" y="184721"/>
                </a:lnTo>
                <a:lnTo>
                  <a:pt x="11544" y="196265"/>
                </a:lnTo>
                <a:lnTo>
                  <a:pt x="23088" y="196265"/>
                </a:lnTo>
                <a:lnTo>
                  <a:pt x="23088" y="184721"/>
                </a:lnTo>
                <a:close/>
              </a:path>
              <a:path w="81279" h="242570">
                <a:moveTo>
                  <a:pt x="34632" y="207810"/>
                </a:moveTo>
                <a:lnTo>
                  <a:pt x="23088" y="207810"/>
                </a:lnTo>
                <a:lnTo>
                  <a:pt x="11544" y="207810"/>
                </a:lnTo>
                <a:lnTo>
                  <a:pt x="11544" y="196265"/>
                </a:lnTo>
                <a:lnTo>
                  <a:pt x="0" y="196265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19354"/>
                </a:lnTo>
                <a:lnTo>
                  <a:pt x="23088" y="219354"/>
                </a:lnTo>
                <a:lnTo>
                  <a:pt x="34632" y="219354"/>
                </a:lnTo>
                <a:lnTo>
                  <a:pt x="34632" y="207810"/>
                </a:lnTo>
                <a:close/>
              </a:path>
              <a:path w="81279" h="242570">
                <a:moveTo>
                  <a:pt x="46177" y="219354"/>
                </a:moveTo>
                <a:lnTo>
                  <a:pt x="34632" y="219354"/>
                </a:lnTo>
                <a:lnTo>
                  <a:pt x="34632" y="230911"/>
                </a:lnTo>
                <a:lnTo>
                  <a:pt x="46177" y="230911"/>
                </a:lnTo>
                <a:lnTo>
                  <a:pt x="46177" y="219354"/>
                </a:lnTo>
                <a:close/>
              </a:path>
              <a:path w="81279" h="242570">
                <a:moveTo>
                  <a:pt x="46177" y="196265"/>
                </a:moveTo>
                <a:lnTo>
                  <a:pt x="34632" y="196265"/>
                </a:lnTo>
                <a:lnTo>
                  <a:pt x="34632" y="207810"/>
                </a:lnTo>
                <a:lnTo>
                  <a:pt x="46177" y="207810"/>
                </a:lnTo>
                <a:lnTo>
                  <a:pt x="46177" y="196265"/>
                </a:lnTo>
                <a:close/>
              </a:path>
              <a:path w="81279" h="242570">
                <a:moveTo>
                  <a:pt x="57721" y="207810"/>
                </a:moveTo>
                <a:lnTo>
                  <a:pt x="46177" y="207810"/>
                </a:lnTo>
                <a:lnTo>
                  <a:pt x="46177" y="219354"/>
                </a:lnTo>
                <a:lnTo>
                  <a:pt x="57721" y="219354"/>
                </a:lnTo>
                <a:lnTo>
                  <a:pt x="57721" y="207810"/>
                </a:lnTo>
                <a:close/>
              </a:path>
              <a:path w="81279" h="242570">
                <a:moveTo>
                  <a:pt x="69265" y="219354"/>
                </a:moveTo>
                <a:lnTo>
                  <a:pt x="57721" y="219354"/>
                </a:lnTo>
                <a:lnTo>
                  <a:pt x="57721" y="230911"/>
                </a:lnTo>
                <a:lnTo>
                  <a:pt x="46177" y="230911"/>
                </a:lnTo>
                <a:lnTo>
                  <a:pt x="46177" y="242455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19354"/>
                </a:lnTo>
                <a:close/>
              </a:path>
              <a:path w="81279" h="242570">
                <a:moveTo>
                  <a:pt x="69265" y="103898"/>
                </a:moveTo>
                <a:lnTo>
                  <a:pt x="57721" y="103898"/>
                </a:lnTo>
                <a:lnTo>
                  <a:pt x="57721" y="115455"/>
                </a:lnTo>
                <a:lnTo>
                  <a:pt x="46177" y="115455"/>
                </a:lnTo>
                <a:lnTo>
                  <a:pt x="46177" y="103898"/>
                </a:lnTo>
                <a:lnTo>
                  <a:pt x="34632" y="103898"/>
                </a:lnTo>
                <a:lnTo>
                  <a:pt x="23088" y="103898"/>
                </a:lnTo>
                <a:lnTo>
                  <a:pt x="11544" y="103898"/>
                </a:lnTo>
                <a:lnTo>
                  <a:pt x="11544" y="115455"/>
                </a:lnTo>
                <a:lnTo>
                  <a:pt x="0" y="115455"/>
                </a:lnTo>
                <a:lnTo>
                  <a:pt x="0" y="161632"/>
                </a:lnTo>
                <a:lnTo>
                  <a:pt x="11544" y="161632"/>
                </a:lnTo>
                <a:lnTo>
                  <a:pt x="11544" y="173177"/>
                </a:lnTo>
                <a:lnTo>
                  <a:pt x="23088" y="173177"/>
                </a:lnTo>
                <a:lnTo>
                  <a:pt x="23088" y="184721"/>
                </a:lnTo>
                <a:lnTo>
                  <a:pt x="34632" y="184721"/>
                </a:lnTo>
                <a:lnTo>
                  <a:pt x="46177" y="184721"/>
                </a:lnTo>
                <a:lnTo>
                  <a:pt x="57721" y="184721"/>
                </a:lnTo>
                <a:lnTo>
                  <a:pt x="57721" y="173177"/>
                </a:lnTo>
                <a:lnTo>
                  <a:pt x="69265" y="173177"/>
                </a:lnTo>
                <a:lnTo>
                  <a:pt x="69265" y="161632"/>
                </a:lnTo>
                <a:lnTo>
                  <a:pt x="57721" y="161632"/>
                </a:lnTo>
                <a:lnTo>
                  <a:pt x="46177" y="161632"/>
                </a:lnTo>
                <a:lnTo>
                  <a:pt x="46177" y="173177"/>
                </a:lnTo>
                <a:lnTo>
                  <a:pt x="34632" y="173177"/>
                </a:lnTo>
                <a:lnTo>
                  <a:pt x="34632" y="150088"/>
                </a:lnTo>
                <a:lnTo>
                  <a:pt x="46177" y="150088"/>
                </a:lnTo>
                <a:lnTo>
                  <a:pt x="46177" y="138544"/>
                </a:lnTo>
                <a:lnTo>
                  <a:pt x="34632" y="138544"/>
                </a:lnTo>
                <a:lnTo>
                  <a:pt x="23088" y="138544"/>
                </a:lnTo>
                <a:lnTo>
                  <a:pt x="23088" y="150088"/>
                </a:lnTo>
                <a:lnTo>
                  <a:pt x="11544" y="150088"/>
                </a:lnTo>
                <a:lnTo>
                  <a:pt x="11544" y="138544"/>
                </a:lnTo>
                <a:lnTo>
                  <a:pt x="23088" y="138544"/>
                </a:lnTo>
                <a:lnTo>
                  <a:pt x="23088" y="127000"/>
                </a:lnTo>
                <a:lnTo>
                  <a:pt x="34632" y="127000"/>
                </a:lnTo>
                <a:lnTo>
                  <a:pt x="46177" y="127000"/>
                </a:lnTo>
                <a:lnTo>
                  <a:pt x="57721" y="127000"/>
                </a:lnTo>
                <a:lnTo>
                  <a:pt x="57721" y="150088"/>
                </a:lnTo>
                <a:lnTo>
                  <a:pt x="69265" y="150088"/>
                </a:lnTo>
                <a:lnTo>
                  <a:pt x="69265" y="103898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2625" y="682637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4632" y="23088"/>
                </a:moveTo>
                <a:lnTo>
                  <a:pt x="23088" y="23088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23088"/>
                </a:lnTo>
                <a:close/>
              </a:path>
              <a:path w="57784" h="57784">
                <a:moveTo>
                  <a:pt x="57721" y="0"/>
                </a:moveTo>
                <a:lnTo>
                  <a:pt x="46177" y="0"/>
                </a:lnTo>
                <a:lnTo>
                  <a:pt x="46177" y="11544"/>
                </a:lnTo>
                <a:lnTo>
                  <a:pt x="46177" y="46177"/>
                </a:lnTo>
                <a:lnTo>
                  <a:pt x="34632" y="46177"/>
                </a:lnTo>
                <a:lnTo>
                  <a:pt x="23088" y="46177"/>
                </a:lnTo>
                <a:lnTo>
                  <a:pt x="11544" y="46177"/>
                </a:lnTo>
                <a:lnTo>
                  <a:pt x="11544" y="11544"/>
                </a:lnTo>
                <a:lnTo>
                  <a:pt x="23088" y="11544"/>
                </a:lnTo>
                <a:lnTo>
                  <a:pt x="34632" y="11544"/>
                </a:lnTo>
                <a:lnTo>
                  <a:pt x="46177" y="11544"/>
                </a:lnTo>
                <a:lnTo>
                  <a:pt x="46177" y="0"/>
                </a:lnTo>
                <a:lnTo>
                  <a:pt x="34632" y="0"/>
                </a:ln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57721"/>
                </a:lnTo>
                <a:lnTo>
                  <a:pt x="57721" y="57721"/>
                </a:lnTo>
                <a:lnTo>
                  <a:pt x="57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20988" y="486352"/>
            <a:ext cx="173355" cy="208279"/>
            <a:chOff x="520988" y="486352"/>
            <a:chExt cx="173355" cy="208279"/>
          </a:xfrm>
        </p:grpSpPr>
        <p:sp>
          <p:nvSpPr>
            <p:cNvPr id="12" name="object 12" descr=""/>
            <p:cNvSpPr/>
            <p:nvPr/>
          </p:nvSpPr>
          <p:spPr>
            <a:xfrm>
              <a:off x="544079" y="520988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11545" y="11545"/>
                  </a:moveTo>
                  <a:lnTo>
                    <a:pt x="0" y="11545"/>
                  </a:lnTo>
                  <a:lnTo>
                    <a:pt x="0" y="0"/>
                  </a:lnTo>
                  <a:lnTo>
                    <a:pt x="11545" y="0"/>
                  </a:lnTo>
                  <a:lnTo>
                    <a:pt x="11545" y="115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67170" y="526761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 h="0">
                  <a:moveTo>
                    <a:pt x="0" y="0"/>
                  </a:moveTo>
                  <a:lnTo>
                    <a:pt x="12700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44079" y="486352"/>
              <a:ext cx="12065" cy="23495"/>
            </a:xfrm>
            <a:custGeom>
              <a:avLst/>
              <a:gdLst/>
              <a:ahLst/>
              <a:cxnLst/>
              <a:rect l="l" t="t" r="r" b="b"/>
              <a:pathLst>
                <a:path w="12065" h="23495">
                  <a:moveTo>
                    <a:pt x="11545" y="23090"/>
                  </a:moveTo>
                  <a:lnTo>
                    <a:pt x="0" y="23090"/>
                  </a:lnTo>
                  <a:lnTo>
                    <a:pt x="0" y="0"/>
                  </a:lnTo>
                  <a:lnTo>
                    <a:pt x="11545" y="0"/>
                  </a:lnTo>
                  <a:lnTo>
                    <a:pt x="11545" y="23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451713" y="544080"/>
            <a:ext cx="92710" cy="12065"/>
          </a:xfrm>
          <a:custGeom>
            <a:avLst/>
            <a:gdLst/>
            <a:ahLst/>
            <a:cxnLst/>
            <a:rect l="l" t="t" r="r" b="b"/>
            <a:pathLst>
              <a:path w="92709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23088" y="0"/>
                </a:lnTo>
                <a:close/>
              </a:path>
              <a:path w="92709" h="12065">
                <a:moveTo>
                  <a:pt x="69265" y="0"/>
                </a:moveTo>
                <a:lnTo>
                  <a:pt x="57721" y="0"/>
                </a:lnTo>
                <a:lnTo>
                  <a:pt x="57721" y="11544"/>
                </a:lnTo>
                <a:lnTo>
                  <a:pt x="69265" y="11544"/>
                </a:lnTo>
                <a:lnTo>
                  <a:pt x="69265" y="0"/>
                </a:lnTo>
                <a:close/>
              </a:path>
              <a:path w="92709" h="12065">
                <a:moveTo>
                  <a:pt x="92354" y="0"/>
                </a:moveTo>
                <a:lnTo>
                  <a:pt x="80810" y="0"/>
                </a:lnTo>
                <a:lnTo>
                  <a:pt x="80810" y="11544"/>
                </a:lnTo>
                <a:lnTo>
                  <a:pt x="92354" y="11544"/>
                </a:lnTo>
                <a:lnTo>
                  <a:pt x="923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728802" y="544080"/>
            <a:ext cx="23495" cy="12065"/>
          </a:xfrm>
          <a:custGeom>
            <a:avLst/>
            <a:gdLst/>
            <a:ahLst/>
            <a:cxnLst/>
            <a:rect l="l" t="t" r="r" b="b"/>
            <a:pathLst>
              <a:path w="23495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23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57721"/>
                </a:moveTo>
                <a:lnTo>
                  <a:pt x="0" y="57721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57721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23088"/>
                </a:lnTo>
                <a:lnTo>
                  <a:pt x="11544" y="23088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238575" y="520700"/>
            <a:ext cx="291846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ustpaste.it/growrevenueandprofits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15925" y="1129023"/>
            <a:ext cx="6571615" cy="1390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0705" marR="202565" indent="-181610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Growing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Revenue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and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Profit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by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Damian Andrews.</a:t>
            </a:r>
            <a:r>
              <a:rPr dirty="0" sz="2200" spc="-125">
                <a:latin typeface="Arial MT"/>
                <a:cs typeface="Arial MT"/>
              </a:rPr>
              <a:t> </a:t>
            </a:r>
            <a:r>
              <a:rPr dirty="0" sz="2200" spc="-35">
                <a:latin typeface="Arial MT"/>
                <a:cs typeface="Arial MT"/>
              </a:rPr>
              <a:t>Telesales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expert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585"/>
              </a:spcBef>
            </a:pPr>
            <a:r>
              <a:rPr dirty="0" sz="1500">
                <a:latin typeface="Arial MT"/>
                <a:cs typeface="Arial MT"/>
              </a:rPr>
              <a:t>Location: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Melbourne,</a:t>
            </a:r>
            <a:r>
              <a:rPr dirty="0" sz="1500" spc="1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Australia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Wednesday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May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31,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2023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Blank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 spc="-50">
                <a:latin typeface="Arial MT"/>
                <a:cs typeface="Arial MT"/>
              </a:rPr>
              <a:t>- </a:t>
            </a:r>
            <a:r>
              <a:rPr dirty="0" sz="1500">
                <a:latin typeface="Arial MT"/>
                <a:cs typeface="Arial MT"/>
              </a:rPr>
              <a:t>CEO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Costa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Rica’s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Call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Centre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2667000"/>
            <a:ext cx="6715125" cy="3781424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5925" y="6687184"/>
            <a:ext cx="642429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Damian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Andrews Growing Revenue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Profit deals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all things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 more money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-10">
                <a:latin typeface="Arial MT"/>
                <a:cs typeface="Arial MT"/>
              </a:rPr>
              <a:t>pocket.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6" name="object 26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625" y="7305675"/>
            <a:ext cx="6715125" cy="1685924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415925" y="8973184"/>
            <a:ext cx="6611620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Damian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interviews business experts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CEOs,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leaders, experts, managers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specialists.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most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security.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699" y="352425"/>
            <a:ext cx="2466974" cy="1847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181860"/>
            <a:ext cx="622808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There are simple and easy steps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business success. Damian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Andrews shares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key </a:t>
            </a:r>
            <a:r>
              <a:rPr dirty="0" sz="1250">
                <a:latin typeface="Arial MT"/>
                <a:cs typeface="Arial MT"/>
              </a:rPr>
              <a:t>principles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term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security.</a:t>
            </a:r>
            <a:endParaRPr sz="1250">
              <a:latin typeface="Arial MT"/>
              <a:cs typeface="Arial MT"/>
            </a:endParaRPr>
          </a:p>
          <a:p>
            <a:pPr marL="12700" marR="40481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Location: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Melbourne,</a:t>
            </a:r>
            <a:r>
              <a:rPr dirty="0" sz="1250" spc="-8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Australia </a:t>
            </a:r>
            <a:r>
              <a:rPr dirty="0" sz="1250">
                <a:latin typeface="Arial MT"/>
                <a:cs typeface="Arial MT"/>
              </a:rPr>
              <a:t>Wednesday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 31,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2023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Richard Blank -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 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Centre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7151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306309"/>
            <a:ext cx="659638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Growing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 and Profit, Damian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Andrews, Richard Blank, Costa 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 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trainer,call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10">
                <a:latin typeface="Arial MT"/>
                <a:cs typeface="Arial MT"/>
              </a:rPr>
              <a:t> center,trend,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trending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249" y="352425"/>
            <a:ext cx="4333874" cy="62293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20534"/>
            <a:ext cx="6619240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Damian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Andrews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Radio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“Sharing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easy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Damian </a:t>
            </a:r>
            <a:r>
              <a:rPr dirty="0" sz="1250">
                <a:latin typeface="Arial MT"/>
                <a:cs typeface="Arial MT"/>
              </a:rPr>
              <a:t>Andrews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Growing Revenue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deals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 money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pocket. Damian interviews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experts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CEOs, business leaders,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experts, </a:t>
            </a:r>
            <a:r>
              <a:rPr dirty="0" sz="1250">
                <a:latin typeface="Arial MT"/>
                <a:cs typeface="Arial MT"/>
              </a:rPr>
              <a:t>managers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specialists.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used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best and most </a:t>
            </a:r>
            <a:r>
              <a:rPr dirty="0" sz="1250" spc="-10">
                <a:latin typeface="Arial MT"/>
                <a:cs typeface="Arial MT"/>
              </a:rPr>
              <a:t>successful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What if life was really </a:t>
            </a:r>
            <a:r>
              <a:rPr dirty="0" sz="1250" spc="-10">
                <a:latin typeface="Arial MT"/>
                <a:cs typeface="Arial MT"/>
              </a:rPr>
              <a:t>simply?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52425"/>
            <a:ext cx="2143124" cy="2143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477135"/>
            <a:ext cx="645731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Simplicity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hidden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complexities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supersize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elephant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shrink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needle.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uncreate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them. 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slide </a:t>
            </a:r>
            <a:r>
              <a:rPr dirty="0" sz="1250">
                <a:latin typeface="Arial MT"/>
                <a:cs typeface="Arial MT"/>
              </a:rPr>
              <a:t>elephants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eyes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me.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Confucius said,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“Life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simple, 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insist on making it </a:t>
            </a:r>
            <a:r>
              <a:rPr dirty="0" sz="1250" spc="-10">
                <a:latin typeface="Arial MT"/>
                <a:cs typeface="Arial MT"/>
              </a:rPr>
              <a:t>complicated.”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Damian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the author </a:t>
            </a:r>
            <a:r>
              <a:rPr dirty="0" sz="1250" spc="-25">
                <a:latin typeface="Arial MT"/>
                <a:cs typeface="Arial MT"/>
              </a:rPr>
              <a:t>of: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14649" y="3867150"/>
            <a:ext cx="1752599" cy="26098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6715759"/>
            <a:ext cx="640461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08991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Cheese: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 </a:t>
            </a:r>
            <a:r>
              <a:rPr dirty="0" sz="1250" spc="-10">
                <a:latin typeface="Arial MT"/>
                <a:cs typeface="Arial MT"/>
              </a:rPr>
              <a:t>First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Sh*t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Why</a:t>
            </a:r>
            <a:endParaRPr sz="1250">
              <a:latin typeface="Arial MT"/>
              <a:cs typeface="Arial MT"/>
            </a:endParaRPr>
          </a:p>
          <a:p>
            <a:pPr marL="12700" marR="333946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Success: Unlock the Big 3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T's </a:t>
            </a:r>
            <a:r>
              <a:rPr dirty="0" sz="1250">
                <a:latin typeface="Arial MT"/>
                <a:cs typeface="Arial MT"/>
              </a:rPr>
              <a:t>Sliding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Elephants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Eyes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Needles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genesis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extraordinary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results.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 seems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impossible, possible </a:t>
            </a:r>
            <a:r>
              <a:rPr dirty="0" sz="1250" spc="-25">
                <a:latin typeface="Arial MT"/>
                <a:cs typeface="Arial MT"/>
              </a:rPr>
              <a:t>is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DamianAndrews.com. Outstanding 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comes via an optimally </a:t>
            </a:r>
            <a:r>
              <a:rPr dirty="0" sz="1250" spc="-10">
                <a:latin typeface="Arial MT"/>
                <a:cs typeface="Arial MT"/>
              </a:rPr>
              <a:t>balanced </a:t>
            </a:r>
            <a:r>
              <a:rPr dirty="0" sz="1250">
                <a:latin typeface="Arial MT"/>
                <a:cs typeface="Arial MT"/>
              </a:rPr>
              <a:t>‘Business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Wheel’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harmoniously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3224" y="352425"/>
            <a:ext cx="1685924" cy="2705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039110"/>
            <a:ext cx="6690995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6065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 demystifies complexities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transforms 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</a:t>
            </a:r>
            <a:r>
              <a:rPr dirty="0" sz="1250" spc="-10">
                <a:latin typeface="Arial MT"/>
                <a:cs typeface="Arial MT"/>
              </a:rPr>
              <a:t>opportunity.</a:t>
            </a:r>
            <a:r>
              <a:rPr dirty="0" sz="1250">
                <a:latin typeface="Arial MT"/>
                <a:cs typeface="Arial MT"/>
              </a:rPr>
              <a:t>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solving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riddles,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puzzles,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oddities,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conundrums,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partner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remarkable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Achieving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requires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unwavering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dedication,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refinement,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persistent </a:t>
            </a:r>
            <a:r>
              <a:rPr dirty="0" sz="1250">
                <a:latin typeface="Arial MT"/>
                <a:cs typeface="Arial MT"/>
              </a:rPr>
              <a:t>pursuit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greatness.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ethos,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toward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distinction.Merging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innovation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DamianAndrews.com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premium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meticulously </a:t>
            </a:r>
            <a:r>
              <a:rPr dirty="0" sz="1250">
                <a:latin typeface="Arial MT"/>
                <a:cs typeface="Arial MT"/>
              </a:rPr>
              <a:t>tailored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equip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succeed.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624" y="4943475"/>
            <a:ext cx="2143124" cy="2143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7068184"/>
            <a:ext cx="6697345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Benefits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Us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Damian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Andrews – Growing Revenue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Profit’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provides businesses with Improved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Revenue </a:t>
            </a:r>
            <a:r>
              <a:rPr dirty="0" sz="1250">
                <a:latin typeface="Arial MT"/>
                <a:cs typeface="Arial MT"/>
              </a:rPr>
              <a:t>Generation,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Excellence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Compelling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Key </a:t>
            </a:r>
            <a:r>
              <a:rPr dirty="0" sz="1250">
                <a:latin typeface="Arial MT"/>
                <a:cs typeface="Arial MT"/>
              </a:rPr>
              <a:t>advantages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include: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PROFIT</a:t>
            </a:r>
            <a:endParaRPr sz="1250">
              <a:latin typeface="Arial MT"/>
              <a:cs typeface="Arial MT"/>
            </a:endParaRPr>
          </a:p>
          <a:p>
            <a:pPr marL="12700" marR="4305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financial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stability, </a:t>
            </a:r>
            <a:r>
              <a:rPr dirty="0" sz="1250">
                <a:latin typeface="Arial MT"/>
                <a:cs typeface="Arial MT"/>
              </a:rPr>
              <a:t>higher</a:t>
            </a:r>
            <a:r>
              <a:rPr dirty="0" sz="1250" spc="-10">
                <a:latin typeface="Arial MT"/>
                <a:cs typeface="Arial MT"/>
              </a:rPr>
              <a:t> profitability,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enhanced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growth. </a:t>
            </a:r>
            <a:r>
              <a:rPr dirty="0" sz="1250">
                <a:latin typeface="Arial MT"/>
                <a:cs typeface="Arial MT"/>
              </a:rPr>
              <a:t>Our </a:t>
            </a:r>
            <a:r>
              <a:rPr dirty="0" sz="1250" spc="-10">
                <a:latin typeface="Arial MT"/>
                <a:cs typeface="Arial MT"/>
              </a:rPr>
              <a:t>Services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1700" y="352425"/>
            <a:ext cx="3228974" cy="62293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20534"/>
            <a:ext cx="6545580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Revenue </a:t>
            </a:r>
            <a:r>
              <a:rPr dirty="0" sz="1250" spc="-10">
                <a:latin typeface="Arial MT"/>
                <a:cs typeface="Arial MT"/>
              </a:rPr>
              <a:t>Generation</a:t>
            </a:r>
            <a:endParaRPr sz="1250">
              <a:latin typeface="Arial MT"/>
              <a:cs typeface="Arial MT"/>
            </a:endParaRPr>
          </a:p>
          <a:p>
            <a:pPr marL="12700" marR="6210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prevent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result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struggles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compete.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prioritize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significantly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outperform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competitors.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attract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achieve </a:t>
            </a:r>
            <a:r>
              <a:rPr dirty="0" sz="1250">
                <a:latin typeface="Arial MT"/>
                <a:cs typeface="Arial MT"/>
              </a:rPr>
              <a:t>sustainable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0774" y="352425"/>
            <a:ext cx="2790824" cy="6429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763384"/>
            <a:ext cx="6570345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Optimisation</a:t>
            </a:r>
            <a:endParaRPr sz="1250">
              <a:latin typeface="Arial MT"/>
              <a:cs typeface="Arial MT"/>
            </a:endParaRPr>
          </a:p>
          <a:p>
            <a:pPr marL="12700" marR="956944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shrinking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margins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disadvantage.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margins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consistently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outperform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-10">
                <a:latin typeface="Arial MT"/>
                <a:cs typeface="Arial MT"/>
              </a:rPr>
              <a:t> peers.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necessary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profitability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achieve long-</a:t>
            </a:r>
            <a:r>
              <a:rPr dirty="0" sz="1250">
                <a:latin typeface="Arial MT"/>
                <a:cs typeface="Arial MT"/>
              </a:rPr>
              <a:t>term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Excellence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52425"/>
            <a:ext cx="6667499" cy="6667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58684"/>
            <a:ext cx="651954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571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inefficiencies,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decreased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10">
                <a:latin typeface="Arial MT"/>
                <a:cs typeface="Arial MT"/>
              </a:rPr>
              <a:t> satisfaction.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efficiency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productivity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-10">
                <a:latin typeface="Arial MT"/>
                <a:cs typeface="Arial MT"/>
              </a:rPr>
              <a:t>satisfaction.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20"/>
              </a:lnSpc>
              <a:spcBef>
                <a:spcPts val="40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streamlined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reduced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exceptional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experiences. </a:t>
            </a:r>
            <a:r>
              <a:rPr dirty="0" sz="1250">
                <a:latin typeface="Arial MT"/>
                <a:cs typeface="Arial MT"/>
              </a:rPr>
              <a:t>Compelling </a:t>
            </a:r>
            <a:r>
              <a:rPr dirty="0" sz="1250" spc="-10">
                <a:latin typeface="Arial MT"/>
                <a:cs typeface="Arial MT"/>
              </a:rPr>
              <a:t>Culture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4550" y="352425"/>
            <a:ext cx="3352799" cy="6667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58684"/>
            <a:ext cx="6626859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9784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disengaged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innovation.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outperform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competitors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metrics.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high-performance.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20"/>
              </a:lnSpc>
              <a:spcBef>
                <a:spcPts val="40"/>
              </a:spcBef>
            </a:pPr>
            <a:r>
              <a:rPr dirty="0" sz="1250">
                <a:latin typeface="Arial MT"/>
                <a:cs typeface="Arial MT"/>
              </a:rPr>
              <a:t>"The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organisation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Neglecting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prioritize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positive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risk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failure."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 Fast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Company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52425"/>
            <a:ext cx="6667499" cy="6667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58684"/>
            <a:ext cx="6676390" cy="2073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Our </a:t>
            </a:r>
            <a:r>
              <a:rPr dirty="0" sz="1250" spc="-10">
                <a:latin typeface="Arial MT"/>
                <a:cs typeface="Arial MT"/>
              </a:rPr>
              <a:t>approach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Merging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DamianAndrews.com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premium </a:t>
            </a:r>
            <a:r>
              <a:rPr dirty="0" sz="1250">
                <a:latin typeface="Arial MT"/>
                <a:cs typeface="Arial MT"/>
              </a:rPr>
              <a:t>services,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meticulously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tailored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equip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succeed.</a:t>
            </a:r>
            <a:endParaRPr sz="1250">
              <a:latin typeface="Arial MT"/>
              <a:cs typeface="Arial MT"/>
            </a:endParaRPr>
          </a:p>
          <a:p>
            <a:pPr marL="12700" marR="4932680">
              <a:lnSpc>
                <a:spcPct val="135000"/>
              </a:lnSpc>
            </a:pPr>
            <a:r>
              <a:rPr dirty="0" sz="1250" spc="-10">
                <a:latin typeface="Arial MT"/>
                <a:cs typeface="Arial MT"/>
              </a:rPr>
              <a:t>TrainTheTrainer InteractiveWorkshops ExecutiveCoaching </a:t>
            </a:r>
            <a:r>
              <a:rPr dirty="0" sz="1250">
                <a:latin typeface="Arial MT"/>
                <a:cs typeface="Arial MT"/>
              </a:rPr>
              <a:t>leverage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experience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9849" y="352425"/>
            <a:ext cx="2362199" cy="44005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991734"/>
            <a:ext cx="6734175" cy="18161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Partner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DamianAndrews.com –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Growing Revenue and Profit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make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seemingly </a:t>
            </a:r>
            <a:r>
              <a:rPr dirty="0" sz="1250">
                <a:latin typeface="Arial MT"/>
                <a:cs typeface="Arial MT"/>
              </a:rPr>
              <a:t>impossible,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possible.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Sliding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elephants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eyes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pinnacle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excellence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achievement.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Together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empowered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</a:t>
            </a:r>
            <a:r>
              <a:rPr dirty="0" sz="1250" spc="-10">
                <a:latin typeface="Arial MT"/>
                <a:cs typeface="Arial MT"/>
              </a:rPr>
              <a:t> through </a:t>
            </a:r>
            <a:r>
              <a:rPr dirty="0" sz="1250">
                <a:latin typeface="Arial MT"/>
                <a:cs typeface="Arial MT"/>
              </a:rPr>
              <a:t>barriers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remarkable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  <a:p>
            <a:pPr marL="12700" marR="25971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Discover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new paradigm of Growing Revenue and Profit.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3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unwavering commitment </a:t>
            </a:r>
            <a:r>
              <a:rPr dirty="0" sz="1250" spc="-2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preferred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partner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navigate complex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landscapes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10">
                <a:latin typeface="Arial MT"/>
                <a:cs typeface="Arial MT"/>
              </a:rPr>
              <a:t> potential.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5925" y="352425"/>
            <a:ext cx="4210049" cy="42100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801234"/>
            <a:ext cx="3362960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10">
                <a:latin typeface="Arial MT"/>
                <a:cs typeface="Arial MT"/>
              </a:rPr>
              <a:t>AUTHOR</a:t>
            </a:r>
            <a:endParaRPr sz="1250">
              <a:latin typeface="Arial MT"/>
              <a:cs typeface="Arial MT"/>
            </a:endParaRPr>
          </a:p>
          <a:p>
            <a:pPr marL="56515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Cheese: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 </a:t>
            </a:r>
            <a:r>
              <a:rPr dirty="0" sz="1250" spc="-10">
                <a:latin typeface="Arial MT"/>
                <a:cs typeface="Arial MT"/>
              </a:rPr>
              <a:t>First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Asking,</a:t>
            </a:r>
            <a:r>
              <a:rPr dirty="0" sz="1250" spc="-10">
                <a:latin typeface="Arial MT"/>
                <a:cs typeface="Arial MT"/>
              </a:rPr>
              <a:t> 'Why?'</a:t>
            </a:r>
            <a:endParaRPr sz="1250">
              <a:latin typeface="Arial MT"/>
              <a:cs typeface="Arial MT"/>
            </a:endParaRPr>
          </a:p>
          <a:p>
            <a:pPr marL="56515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Success: Unlock the Big 3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T's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1650" y="5934075"/>
            <a:ext cx="4038599" cy="39623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543559"/>
            <a:ext cx="6725284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47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staff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$$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technologies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easier,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fulfilled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profitability.</a:t>
            </a:r>
            <a:endParaRPr sz="1250">
              <a:latin typeface="Arial MT"/>
              <a:cs typeface="Arial MT"/>
            </a:endParaRPr>
          </a:p>
          <a:p>
            <a:pPr marL="12700" marR="386715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I’ve taken the revenue of a small family company from $8m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$25m in 18 months, </a:t>
            </a:r>
            <a:r>
              <a:rPr dirty="0" sz="1250" spc="-10">
                <a:latin typeface="Arial MT"/>
                <a:cs typeface="Arial MT"/>
              </a:rPr>
              <a:t>during </a:t>
            </a:r>
            <a:r>
              <a:rPr dirty="0" sz="1250">
                <a:latin typeface="Arial MT"/>
                <a:cs typeface="Arial MT"/>
              </a:rPr>
              <a:t>COVID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lockdowns.</a:t>
            </a:r>
            <a:endParaRPr sz="1250">
              <a:latin typeface="Arial MT"/>
              <a:cs typeface="Arial MT"/>
            </a:endParaRPr>
          </a:p>
          <a:p>
            <a:pPr marL="12700" marR="3937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 weeks I took all company employees (including old men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 didn’t like change) </a:t>
            </a:r>
            <a:r>
              <a:rPr dirty="0" sz="1250" spc="-10">
                <a:latin typeface="Arial MT"/>
                <a:cs typeface="Arial MT"/>
              </a:rPr>
              <a:t>happily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written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dramatically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efficiency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reducing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cost.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Men driving down the street have come to a screeching halt and got out of their </a:t>
            </a:r>
            <a:r>
              <a:rPr dirty="0" sz="1250" spc="-10">
                <a:latin typeface="Arial MT"/>
                <a:cs typeface="Arial MT"/>
              </a:rPr>
              <a:t>Pick-</a:t>
            </a:r>
            <a:r>
              <a:rPr dirty="0" sz="1250">
                <a:latin typeface="Arial MT"/>
                <a:cs typeface="Arial MT"/>
              </a:rPr>
              <a:t>Up to </a:t>
            </a:r>
            <a:r>
              <a:rPr dirty="0" sz="1250" spc="-25">
                <a:latin typeface="Arial MT"/>
                <a:cs typeface="Arial MT"/>
              </a:rPr>
              <a:t>say </a:t>
            </a:r>
            <a:r>
              <a:rPr dirty="0" sz="1250" spc="-10">
                <a:latin typeface="Arial MT"/>
                <a:cs typeface="Arial MT"/>
              </a:rPr>
              <a:t>‘thank-</a:t>
            </a:r>
            <a:r>
              <a:rPr dirty="0" sz="1250">
                <a:latin typeface="Arial MT"/>
                <a:cs typeface="Arial MT"/>
              </a:rPr>
              <a:t>you’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saving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0275" y="2962275"/>
            <a:ext cx="3171824" cy="41624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169150"/>
            <a:ext cx="6525895" cy="14960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guidance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I’ve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revived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marriages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returning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nights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passion.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hard.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principles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easy, </a:t>
            </a:r>
            <a:r>
              <a:rPr dirty="0" sz="1250">
                <a:latin typeface="Arial MT"/>
                <a:cs typeface="Arial MT"/>
              </a:rPr>
              <a:t>knowing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enough.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implement.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Big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 budgets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-10">
                <a:latin typeface="Arial MT"/>
                <a:cs typeface="Arial MT"/>
              </a:rPr>
              <a:t>implementation.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5925" y="352425"/>
            <a:ext cx="4210049" cy="41719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63134"/>
            <a:ext cx="6689725" cy="2587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uphill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blizzard,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frozen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soggy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mush.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glide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perfectly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groomed,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lightly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powdered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slopes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beautiful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azure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sky </a:t>
            </a:r>
            <a:r>
              <a:rPr dirty="0" sz="1250">
                <a:latin typeface="Arial MT"/>
                <a:cs typeface="Arial MT"/>
              </a:rPr>
              <a:t>with an endless smile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your </a:t>
            </a:r>
            <a:r>
              <a:rPr dirty="0" sz="1250" spc="-20">
                <a:latin typeface="Arial MT"/>
                <a:cs typeface="Arial MT"/>
              </a:rPr>
              <a:t>face.</a:t>
            </a:r>
            <a:endParaRPr sz="1250">
              <a:latin typeface="Arial MT"/>
              <a:cs typeface="Arial MT"/>
            </a:endParaRPr>
          </a:p>
          <a:p>
            <a:pPr marL="12700" marR="29972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I’m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International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philanthropist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demystify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easy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growing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profit.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bringing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fresh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overlooked</a:t>
            </a:r>
            <a:r>
              <a:rPr dirty="0" sz="1250" spc="-10">
                <a:latin typeface="Arial MT"/>
                <a:cs typeface="Arial MT"/>
              </a:rPr>
              <a:t> fundamental</a:t>
            </a:r>
            <a:endParaRPr sz="1250">
              <a:latin typeface="Arial MT"/>
              <a:cs typeface="Arial MT"/>
            </a:endParaRPr>
          </a:p>
          <a:p>
            <a:pPr marL="12700" marR="401129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principles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essential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success. </a:t>
            </a:r>
            <a:r>
              <a:rPr dirty="0" sz="1250">
                <a:latin typeface="Arial MT"/>
                <a:cs typeface="Arial MT"/>
              </a:rPr>
              <a:t>Unleash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 spc="-10">
                <a:latin typeface="Arial MT"/>
                <a:cs typeface="Arial MT"/>
              </a:rPr>
              <a:t>Potential</a:t>
            </a:r>
            <a:endParaRPr sz="1250">
              <a:latin typeface="Arial MT"/>
              <a:cs typeface="Arial MT"/>
            </a:endParaRPr>
          </a:p>
          <a:p>
            <a:pPr marL="12700" marR="256286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Slide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Elephants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Eyes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</a:t>
            </a:r>
            <a:r>
              <a:rPr dirty="0" sz="1250" spc="-10">
                <a:latin typeface="Arial MT"/>
                <a:cs typeface="Arial MT"/>
              </a:rPr>
              <a:t>Needles </a:t>
            </a:r>
            <a:r>
              <a:rPr dirty="0" sz="1250">
                <a:latin typeface="Arial MT"/>
                <a:cs typeface="Arial MT"/>
              </a:rPr>
              <a:t>My background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includes: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699" y="352425"/>
            <a:ext cx="2476499" cy="40195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10734"/>
            <a:ext cx="6455410" cy="2835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624455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Australian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Army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Regiment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(SAS) </a:t>
            </a:r>
            <a:r>
              <a:rPr dirty="0" sz="1250">
                <a:latin typeface="Arial MT"/>
                <a:cs typeface="Arial MT"/>
              </a:rPr>
              <a:t>Corporate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Recovery </a:t>
            </a:r>
            <a:r>
              <a:rPr dirty="0" sz="1250" spc="-10">
                <a:latin typeface="Arial MT"/>
                <a:cs typeface="Arial MT"/>
              </a:rPr>
              <a:t>Specialist</a:t>
            </a:r>
            <a:endParaRPr sz="1250">
              <a:latin typeface="Arial MT"/>
              <a:cs typeface="Arial MT"/>
            </a:endParaRPr>
          </a:p>
          <a:p>
            <a:pPr marL="12700" marR="30784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Construction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Commercial and Contracts </a:t>
            </a:r>
            <a:r>
              <a:rPr dirty="0" sz="1250" spc="-10">
                <a:latin typeface="Arial MT"/>
                <a:cs typeface="Arial MT"/>
              </a:rPr>
              <a:t>Expert </a:t>
            </a: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Efficiency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Professional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Founding CEO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Peace </a:t>
            </a:r>
            <a:r>
              <a:rPr dirty="0" sz="1250" spc="-10">
                <a:latin typeface="Arial MT"/>
                <a:cs typeface="Arial MT"/>
              </a:rPr>
              <a:t>Foundation</a:t>
            </a:r>
            <a:endParaRPr sz="1250">
              <a:latin typeface="Arial MT"/>
              <a:cs typeface="Arial MT"/>
            </a:endParaRPr>
          </a:p>
          <a:p>
            <a:pPr marL="12700" marR="16605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Founder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SHAIR.care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Healthy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Relationships) </a:t>
            </a:r>
            <a:r>
              <a:rPr dirty="0" sz="1250">
                <a:latin typeface="Arial MT"/>
                <a:cs typeface="Arial MT"/>
              </a:rPr>
              <a:t>Founder 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 -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DamianAndrews.com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Author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Educator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sectors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manufacturing,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property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holdings,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retail,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services, </a:t>
            </a:r>
            <a:r>
              <a:rPr dirty="0" sz="1250">
                <a:latin typeface="Arial MT"/>
                <a:cs typeface="Arial MT"/>
              </a:rPr>
              <a:t>large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retail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fitouts,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apartments,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commercial,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civil,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infrastructure,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road,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rail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renewable energy.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6693534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space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twists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 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 </a:t>
            </a:r>
            <a:r>
              <a:rPr dirty="0" sz="1250" spc="-10">
                <a:latin typeface="Arial MT"/>
                <a:cs typeface="Arial MT"/>
              </a:rPr>
              <a:t>years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mix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 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 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appropriate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CEO </a:t>
            </a:r>
            <a:r>
              <a:rPr dirty="0" sz="1250">
                <a:latin typeface="Arial MT"/>
                <a:cs typeface="Arial MT"/>
              </a:rPr>
              <a:t>of Costa Rica's Call 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 February </a:t>
            </a:r>
            <a:r>
              <a:rPr dirty="0" sz="1250" spc="-1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82159"/>
            <a:ext cx="6628130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</a:t>
            </a:r>
            <a:r>
              <a:rPr dirty="0" sz="1250">
                <a:latin typeface="Arial MT"/>
                <a:cs typeface="Arial MT"/>
              </a:rPr>
              <a:t>Spain.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712075"/>
            <a:ext cx="289877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Hired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bassist Garry Gary Beers of </a:t>
            </a:r>
            <a:r>
              <a:rPr dirty="0" sz="1250" spc="-20">
                <a:latin typeface="Arial MT"/>
                <a:cs typeface="Arial MT"/>
              </a:rPr>
              <a:t>INXS.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4229100"/>
            <a:ext cx="6715124" cy="4991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01784"/>
            <a:ext cx="65811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008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4467859"/>
            <a:ext cx="6729730" cy="154940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 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 </a:t>
            </a:r>
            <a:r>
              <a:rPr dirty="0" sz="1250">
                <a:latin typeface="Arial MT"/>
                <a:cs typeface="Arial MT"/>
              </a:rPr>
              <a:t>trip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Central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paradise,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 While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here, 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 </a:t>
            </a:r>
            <a:r>
              <a:rPr dirty="0" sz="1250" spc="-10">
                <a:latin typeface="Arial MT"/>
                <a:cs typeface="Arial MT"/>
              </a:rPr>
              <a:t>recommend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extra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breathtaking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virgin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beaches,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ocean, </a:t>
            </a:r>
            <a:r>
              <a:rPr dirty="0" sz="1250">
                <a:latin typeface="Arial MT"/>
                <a:cs typeface="Arial MT"/>
              </a:rPr>
              <a:t>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luck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deep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fishing, explore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tropical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jungles, climb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volcanos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 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10">
                <a:latin typeface="Arial MT"/>
                <a:cs typeface="Arial MT"/>
              </a:rPr>
              <a:t>natural </a:t>
            </a:r>
            <a:r>
              <a:rPr dirty="0" sz="1250">
                <a:latin typeface="Arial MT"/>
                <a:cs typeface="Arial MT"/>
              </a:rPr>
              <a:t>hot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springs. Come and see for yourself why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outsourcing in Costa Rica is a </a:t>
            </a:r>
            <a:r>
              <a:rPr dirty="0" sz="1250" spc="-10">
                <a:latin typeface="Arial MT"/>
                <a:cs typeface="Arial MT"/>
              </a:rPr>
              <a:t>perfect </a:t>
            </a:r>
            <a:r>
              <a:rPr dirty="0" sz="1250">
                <a:latin typeface="Arial MT"/>
                <a:cs typeface="Arial MT"/>
              </a:rPr>
              <a:t>solution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growing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powerhouse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 </a:t>
            </a:r>
            <a:r>
              <a:rPr dirty="0" sz="1250" spc="-10">
                <a:latin typeface="Arial MT"/>
                <a:cs typeface="Arial MT"/>
              </a:rPr>
              <a:t>industry.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616966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 </a:t>
            </a:r>
            <a:r>
              <a:rPr dirty="0" sz="1250">
                <a:latin typeface="Arial MT"/>
                <a:cs typeface="Arial MT"/>
              </a:rPr>
              <a:t>#GrowingRevenueandProfit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#DamianAndrews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10">
                <a:latin typeface="Arial MT"/>
                <a:cs typeface="Arial MT"/>
              </a:rPr>
              <a:t> #CallCenter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#Podcast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349250"/>
            <a:ext cx="27038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#trend</a:t>
            </a:r>
            <a:r>
              <a:rPr dirty="0" sz="1250" spc="-10">
                <a:latin typeface="Arial MT"/>
                <a:cs typeface="Arial MT"/>
              </a:rPr>
              <a:t> #trending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914400"/>
            <a:ext cx="6715125" cy="3781424"/>
          </a:xfrm>
          <a:prstGeom prst="rect">
            <a:avLst/>
          </a:prstGeom>
        </p:spPr>
      </p:pic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85787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Revenue and Profit Podcast by Damian Andrews. Telesales with expert Richard Blank</dc:title>
  <dcterms:created xsi:type="dcterms:W3CDTF">2025-02-07T15:07:11Z</dcterms:created>
  <dcterms:modified xsi:type="dcterms:W3CDTF">2025-02-07T15:07:11Z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2025-02-07T00:00:00Z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2025-02-07T00:00:00Z</vt:filetime>
  </property>
  <property fmtid="{D5CDD505-2E9C-101B-9397-08002B2CF9AE}" pid="5" name="Producer">
    <vt:lpwstr>Skia/PDF m129</vt:lpwstr>
  </property>
</Properties>
</file>