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welcometoabetterlifestyle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715" y="451715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10583" y="520700"/>
            <a:ext cx="304673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-5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-5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ustpaste.it/welcometoabetterlifestyle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690359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4625" marR="116205" indent="117475">
              <a:lnSpc>
                <a:spcPct val="105100"/>
              </a:lnSpc>
              <a:spcBef>
                <a:spcPts val="100"/>
              </a:spcBef>
            </a:pPr>
            <a:r>
              <a:rPr dirty="0" sz="2200" spc="-45">
                <a:latin typeface="Arial MT"/>
                <a:cs typeface="Arial MT"/>
              </a:rPr>
              <a:t>W</a:t>
            </a:r>
            <a:r>
              <a:rPr dirty="0" sz="2200" spc="-10">
                <a:latin typeface="Arial MT"/>
                <a:cs typeface="Arial MT"/>
              </a:rPr>
              <a:t>elcom</a:t>
            </a:r>
            <a:r>
              <a:rPr dirty="0" sz="2200">
                <a:latin typeface="Arial MT"/>
                <a:cs typeface="Arial MT"/>
              </a:rPr>
              <a:t>e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 spc="-250">
                <a:latin typeface="Arial MT"/>
                <a:cs typeface="Arial MT"/>
              </a:rPr>
              <a:t>T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Bette</a:t>
            </a:r>
            <a:r>
              <a:rPr dirty="0" sz="2200">
                <a:latin typeface="Arial MT"/>
                <a:cs typeface="Arial MT"/>
              </a:rPr>
              <a:t>r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Lifestyl</a:t>
            </a:r>
            <a:r>
              <a:rPr dirty="0" sz="2200">
                <a:latin typeface="Arial MT"/>
                <a:cs typeface="Arial MT"/>
              </a:rPr>
              <a:t>e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podcas</a:t>
            </a:r>
            <a:r>
              <a:rPr dirty="0" sz="2200">
                <a:latin typeface="Arial MT"/>
                <a:cs typeface="Arial MT"/>
              </a:rPr>
              <a:t>t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</a:t>
            </a:r>
            <a:r>
              <a:rPr dirty="0" sz="2200">
                <a:latin typeface="Arial MT"/>
                <a:cs typeface="Arial MT"/>
              </a:rPr>
              <a:t>y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M</a:t>
            </a:r>
            <a:r>
              <a:rPr dirty="0" sz="2200">
                <a:latin typeface="Arial MT"/>
                <a:cs typeface="Arial MT"/>
              </a:rPr>
              <a:t>y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Me</a:t>
            </a:r>
            <a:r>
              <a:rPr dirty="0" sz="2200">
                <a:latin typeface="Arial MT"/>
                <a:cs typeface="Arial MT"/>
              </a:rPr>
              <a:t>n  </a:t>
            </a:r>
            <a:r>
              <a:rPr dirty="0" sz="2200" spc="-10">
                <a:latin typeface="Arial MT"/>
                <a:cs typeface="Arial MT"/>
              </a:rPr>
              <a:t>Richard.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The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Success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Story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expat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Blank.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1400"/>
              </a:lnSpc>
              <a:spcBef>
                <a:spcPts val="1560"/>
              </a:spcBef>
            </a:pPr>
            <a:r>
              <a:rPr dirty="0" sz="1500" spc="30">
                <a:latin typeface="Arial MT"/>
                <a:cs typeface="Arial MT"/>
              </a:rPr>
              <a:t>Richard’s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vision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quest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journey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is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filled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with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twists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turns.</a:t>
            </a:r>
            <a:r>
              <a:rPr dirty="0" sz="1500" spc="-1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At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27</a:t>
            </a:r>
            <a:r>
              <a:rPr dirty="0" sz="1500" spc="7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years </a:t>
            </a:r>
            <a:r>
              <a:rPr dirty="0" sz="1500" spc="3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old,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relocated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train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employees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for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one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larger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call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centers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San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Jose.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With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a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mix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motivational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public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speaking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style </a:t>
            </a:r>
            <a:r>
              <a:rPr dirty="0" sz="1500" spc="35">
                <a:latin typeface="Arial MT"/>
                <a:cs typeface="Arial MT"/>
              </a:rPr>
              <a:t> backed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by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tactful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appropriate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rhetoric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3133725"/>
            <a:ext cx="6715125" cy="37814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6959600"/>
            <a:ext cx="512381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say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Thank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God</a:t>
            </a:r>
            <a:r>
              <a:rPr dirty="0" sz="1250" spc="-5">
                <a:latin typeface="Arial MT"/>
                <a:cs typeface="Arial MT"/>
              </a:rPr>
              <a:t> it's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Monday</a:t>
            </a:r>
            <a:r>
              <a:rPr dirty="0" sz="1250">
                <a:latin typeface="Arial MT"/>
                <a:cs typeface="Arial MT"/>
              </a:rPr>
              <a:t> instead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Thank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God</a:t>
            </a:r>
            <a:r>
              <a:rPr dirty="0" sz="1250" spc="-5">
                <a:latin typeface="Arial MT"/>
                <a:cs typeface="Arial MT"/>
              </a:rPr>
              <a:t> it's</a:t>
            </a:r>
            <a:r>
              <a:rPr dirty="0" sz="1250">
                <a:latin typeface="Arial MT"/>
                <a:cs typeface="Arial MT"/>
              </a:rPr>
              <a:t> Friday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949" y="352425"/>
            <a:ext cx="6095999" cy="3428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3763009"/>
            <a:ext cx="6661784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Welcome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better lifestyle, </a:t>
            </a:r>
            <a:r>
              <a:rPr dirty="0" sz="1250" spc="5">
                <a:latin typeface="Arial MT"/>
                <a:cs typeface="Arial MT"/>
              </a:rPr>
              <a:t>where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empower you to be </a:t>
            </a:r>
            <a:r>
              <a:rPr dirty="0" sz="1250">
                <a:latin typeface="Arial MT"/>
                <a:cs typeface="Arial MT"/>
              </a:rPr>
              <a:t>authentic in your professional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equip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essential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career.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352425"/>
            <a:ext cx="6667499" cy="6667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001509"/>
            <a:ext cx="618934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Each</a:t>
            </a:r>
            <a:r>
              <a:rPr dirty="0" sz="1250">
                <a:latin typeface="Arial MT"/>
                <a:cs typeface="Arial MT"/>
              </a:rPr>
              <a:t> episode brings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actionable insights, inspiring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expert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advice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help</a:t>
            </a:r>
            <a:r>
              <a:rPr dirty="0" sz="1250" spc="5">
                <a:latin typeface="Arial MT"/>
                <a:cs typeface="Arial MT"/>
              </a:rPr>
              <a:t> you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embrace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unlock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572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15659"/>
            <a:ext cx="6690359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 cover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wide </a:t>
            </a:r>
            <a:r>
              <a:rPr dirty="0" sz="1250">
                <a:latin typeface="Arial MT"/>
                <a:cs typeface="Arial MT"/>
              </a:rPr>
              <a:t>range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topics, including business, entrepreneurship, real estate </a:t>
            </a:r>
            <a:r>
              <a:rPr dirty="0" sz="1250" spc="15">
                <a:latin typeface="Arial MT"/>
                <a:cs typeface="Arial MT"/>
              </a:rPr>
              <a:t>&amp; </a:t>
            </a:r>
            <a:r>
              <a:rPr dirty="0" sz="1250">
                <a:latin typeface="Arial MT"/>
                <a:cs typeface="Arial MT"/>
              </a:rPr>
              <a:t>more,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offering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the mindset, strategies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skills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thrive personally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professionally.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6768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268084"/>
            <a:ext cx="64776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larger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524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858510"/>
            <a:ext cx="6419850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>
                <a:latin typeface="Arial MT"/>
                <a:cs typeface="Arial MT"/>
              </a:rPr>
              <a:t>motivational public speaking style </a:t>
            </a:r>
            <a:r>
              <a:rPr dirty="0" sz="1250" spc="5">
                <a:latin typeface="Arial MT"/>
                <a:cs typeface="Arial MT"/>
              </a:rPr>
              <a:t>backed by </a:t>
            </a:r>
            <a:r>
              <a:rPr dirty="0" sz="1250">
                <a:latin typeface="Arial MT"/>
                <a:cs typeface="Arial MT"/>
              </a:rPr>
              <a:t>tactful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appropriate rhetoric,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shared 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trained over</a:t>
            </a:r>
            <a:r>
              <a:rPr dirty="0" sz="1250" spc="5">
                <a:latin typeface="Arial MT"/>
                <a:cs typeface="Arial MT"/>
              </a:rPr>
              <a:t> 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 over</a:t>
            </a:r>
            <a:r>
              <a:rPr dirty="0" sz="1250" spc="5">
                <a:latin typeface="Arial MT"/>
                <a:cs typeface="Arial MT"/>
              </a:rPr>
              <a:t> two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324" y="352425"/>
            <a:ext cx="6191249" cy="59816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315709"/>
            <a:ext cx="65024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5">
                <a:latin typeface="Arial MT"/>
                <a:cs typeface="Arial MT"/>
              </a:rPr>
              <a:t> making</a:t>
            </a:r>
            <a:r>
              <a:rPr dirty="0" sz="1250">
                <a:latin typeface="Arial MT"/>
                <a:cs typeface="Arial MT"/>
              </a:rPr>
              <a:t> gamification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CCC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572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68999"/>
            <a:ext cx="601345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9224" y="352425"/>
            <a:ext cx="4733924" cy="66198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953884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210934"/>
            <a:ext cx="669734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115434"/>
            <a:ext cx="6600825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6177368"/>
            <a:ext cx="6418978" cy="294023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306559"/>
            <a:ext cx="6610984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 Lesperance, Welcome </a:t>
            </a:r>
            <a:r>
              <a:rPr dirty="0" sz="1250" spc="-65">
                <a:latin typeface="Arial MT"/>
                <a:cs typeface="Arial MT"/>
              </a:rPr>
              <a:t>To </a:t>
            </a: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Better Lifestyle,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Men </a:t>
            </a:r>
            <a:r>
              <a:rPr dirty="0" sz="1250">
                <a:latin typeface="Arial MT"/>
                <a:cs typeface="Arial MT"/>
              </a:rPr>
              <a:t>Richard, Richard Blank,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5">
                <a:latin typeface="Arial MT"/>
                <a:cs typeface="Arial MT"/>
              </a:rPr>
              <a:t> BPO,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73544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Sales,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Entrepreneur,</a:t>
            </a:r>
            <a:r>
              <a:rPr dirty="0" sz="1250" spc="5">
                <a:latin typeface="Arial MT"/>
                <a:cs typeface="Arial MT"/>
              </a:rPr>
              <a:t> B2B,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5">
                <a:latin typeface="Arial MT"/>
                <a:cs typeface="Arial MT"/>
              </a:rPr>
              <a:t> CX,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 </a:t>
            </a:r>
            <a:r>
              <a:rPr dirty="0" sz="1250" spc="5">
                <a:latin typeface="Arial MT"/>
                <a:cs typeface="Arial MT"/>
              </a:rPr>
              <a:t>B2C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914400"/>
            <a:ext cx="6715125" cy="89439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585584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#RichardLesperance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#WelcomeToABetterLifestyle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#MyMenRichard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5">
                <a:latin typeface="Arial MT"/>
                <a:cs typeface="Arial MT"/>
              </a:rPr>
              <a:t> #BPO</a:t>
            </a:r>
            <a:r>
              <a:rPr dirty="0" sz="1250">
                <a:latin typeface="Arial MT"/>
                <a:cs typeface="Arial MT"/>
              </a:rPr>
              <a:t> #Sales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 </a:t>
            </a:r>
            <a:r>
              <a:rPr dirty="0" sz="1250" spc="5">
                <a:latin typeface="Arial MT"/>
                <a:cs typeface="Arial MT"/>
              </a:rPr>
              <a:t>#B2B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 </a:t>
            </a:r>
            <a:r>
              <a:rPr dirty="0" sz="1250" spc="5">
                <a:latin typeface="Arial MT"/>
                <a:cs typeface="Arial MT"/>
              </a:rPr>
              <a:t>#CEO</a:t>
            </a:r>
            <a:r>
              <a:rPr dirty="0" sz="1250">
                <a:latin typeface="Arial MT"/>
                <a:cs typeface="Arial MT"/>
              </a:rPr>
              <a:t> #learnpodcasting #podcastepisode #podcastguest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 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1419225"/>
            <a:ext cx="6715125" cy="68917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 Better Lifestyle podcast by My Men Richard. The Success Story of expat Richard Blank.</dc:title>
  <dcterms:created xsi:type="dcterms:W3CDTF">2024-12-06T01:07:48Z</dcterms:created>
  <dcterms:modified xsi:type="dcterms:W3CDTF">2024-12-06T01:07:48Z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2024-12-06T00:00:00Z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2024-12-06T00:00:00Z</vt:filetime>
  </property>
</Properties>
</file>