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walkinvictory" TargetMode="External"/><Relationship Id="rId3" Type="http://schemas.openxmlformats.org/officeDocument/2006/relationships/hyperlink" Target="https://jpcdn.it/img/88e3f263a8b4010bb5dbaeeeb2fab2f1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18f8084bd4e5860a7e579212e2284b78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f05fd3ab5661ca38757cd8b7dc7403a.jpg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jpcdn.it/img/97cc9fc9ee3da6f482dbec7780d8f0a1.jpg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s://jpcdn.it/img/f6afb574527ac2c666ed2927aca4f13d.jpg" TargetMode="External"/><Relationship Id="rId7" Type="http://schemas.openxmlformats.org/officeDocument/2006/relationships/image" Target="../media/image5.jpg"/><Relationship Id="rId8" Type="http://schemas.openxmlformats.org/officeDocument/2006/relationships/hyperlink" Target="https://jpcdn.it/img/dc062bec0b291afc36e6bc1cecd81861.jpg" TargetMode="External"/><Relationship Id="rId9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4eb956192f6a0ee38739be5303d5a0a.jpg" TargetMode="External"/><Relationship Id="rId3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3e6be78a4e741a76f4fea6bf4f82251.jpg" TargetMode="External"/><Relationship Id="rId3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e3ec879d5db9178264a066686a65dc3.jpg" TargetMode="External"/><Relationship Id="rId3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20a5c401e635119a2c5fa7d0de25937.jpg" TargetMode="External"/><Relationship Id="rId3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e6fe303556144a5f81237e6d8fb6ea7.jpg" TargetMode="External"/><Relationship Id="rId3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7b0d3dee1cbbdc5e0fadd4169255c54.jpg" TargetMode="External"/><Relationship Id="rId3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2b1fbcc0704932dd54afec746c50528.jpg" TargetMode="External"/><Relationship Id="rId3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b5951fbdb3296d38f04b259703528ff.jpg" TargetMode="External"/><Relationship Id="rId3" Type="http://schemas.openxmlformats.org/officeDocument/2006/relationships/image" Target="../media/image1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92b27d5edd672e60cdb66a56a57ea43.jpg" TargetMode="External"/><Relationship Id="rId3" Type="http://schemas.openxmlformats.org/officeDocument/2006/relationships/image" Target="../media/image1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e3c3d7414f4503cfcb244f658cd7a00.jpg" TargetMode="External"/><Relationship Id="rId3" Type="http://schemas.openxmlformats.org/officeDocument/2006/relationships/image" Target="../media/image16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8746f3ee040837501df253cfccf74ea.jpg" TargetMode="External"/><Relationship Id="rId3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ab01f9fd13bcadbfb7e818b8fdae809.jpg" TargetMode="External"/><Relationship Id="rId3" Type="http://schemas.openxmlformats.org/officeDocument/2006/relationships/image" Target="../media/image1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5d560abbcd758c79d941ef9757a63ea.jpg" TargetMode="External"/><Relationship Id="rId3" Type="http://schemas.openxmlformats.org/officeDocument/2006/relationships/image" Target="../media/image1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fa82099311c873e18406d0a8f10f8ee.jpg" TargetMode="External"/><Relationship Id="rId3" Type="http://schemas.openxmlformats.org/officeDocument/2006/relationships/image" Target="../media/image2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6ec8f344873237ef486d9b487a78944.jpg" TargetMode="External"/><Relationship Id="rId3" Type="http://schemas.openxmlformats.org/officeDocument/2006/relationships/image" Target="../media/image2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508605048b3b2c5e25ca2116321a175.jpg" TargetMode="External"/><Relationship Id="rId3" Type="http://schemas.openxmlformats.org/officeDocument/2006/relationships/image" Target="../media/image22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f5c4168b17ca99ec43741ee815dd47d.jpg" TargetMode="External"/><Relationship Id="rId3" Type="http://schemas.openxmlformats.org/officeDocument/2006/relationships/image" Target="../media/image2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2684f2622dae45525a7d762ef7c40f2.jpg" TargetMode="External"/><Relationship Id="rId3" Type="http://schemas.openxmlformats.org/officeDocument/2006/relationships/image" Target="../media/image2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ee743f697587e491ab4d366fa6976a8.jpg" TargetMode="External"/><Relationship Id="rId3" Type="http://schemas.openxmlformats.org/officeDocument/2006/relationships/image" Target="../media/image2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64e699f468db4e520a797687dcede9d.jpg" TargetMode="External"/><Relationship Id="rId3" Type="http://schemas.openxmlformats.org/officeDocument/2006/relationships/image" Target="../media/image2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76e67ef64f650bbe0c8453aebba801c.jpg" TargetMode="External"/><Relationship Id="rId3" Type="http://schemas.openxmlformats.org/officeDocument/2006/relationships/image" Target="../media/image27.jpg"/><Relationship Id="rId4" Type="http://schemas.openxmlformats.org/officeDocument/2006/relationships/hyperlink" Target="https://jpcdn.it/img/f0f1f8f7b0d4c46a6fa20f89ba0ad4e3.jpg" TargetMode="External"/><Relationship Id="rId5" Type="http://schemas.openxmlformats.org/officeDocument/2006/relationships/image" Target="../media/image2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a2ae493e0c923e51f9d4bd6f9c05265.jpg" TargetMode="External"/><Relationship Id="rId3" Type="http://schemas.openxmlformats.org/officeDocument/2006/relationships/image" Target="../media/image29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0b51bbe70d2a857579f4491a058ddf1.jpg" TargetMode="External"/><Relationship Id="rId3" Type="http://schemas.openxmlformats.org/officeDocument/2006/relationships/image" Target="../media/image3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6f0653b4df1237b6f886f93e2152ef8.jpg" TargetMode="External"/><Relationship Id="rId3" Type="http://schemas.openxmlformats.org/officeDocument/2006/relationships/image" Target="../media/image31.jpg"/><Relationship Id="rId4" Type="http://schemas.openxmlformats.org/officeDocument/2006/relationships/hyperlink" Target="https://jpcdn.it/img/77d41903f94cf9266abda806874b5763.jpg" TargetMode="External"/><Relationship Id="rId5" Type="http://schemas.openxmlformats.org/officeDocument/2006/relationships/image" Target="../media/image32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bf6fa1b8b3b8ae683f1ef02f9c50247.jpg" TargetMode="External"/><Relationship Id="rId3" Type="http://schemas.openxmlformats.org/officeDocument/2006/relationships/image" Target="../media/image33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3UjZgAotjBs" TargetMode="External"/><Relationship Id="rId3" Type="http://schemas.openxmlformats.org/officeDocument/2006/relationships/image" Target="../media/image3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231140"/>
            </a:xfrm>
            <a:custGeom>
              <a:avLst/>
              <a:gdLst/>
              <a:ahLst/>
              <a:cxnLst/>
              <a:rect l="l" t="t" r="r" b="b"/>
              <a:pathLst>
                <a:path w="254000" h="231140">
                  <a:moveTo>
                    <a:pt x="11544" y="172250"/>
                  </a:moveTo>
                  <a:lnTo>
                    <a:pt x="0" y="172250"/>
                  </a:lnTo>
                  <a:lnTo>
                    <a:pt x="0" y="183680"/>
                  </a:lnTo>
                  <a:lnTo>
                    <a:pt x="11544" y="183680"/>
                  </a:lnTo>
                  <a:lnTo>
                    <a:pt x="11544" y="172250"/>
                  </a:lnTo>
                  <a:close/>
                </a:path>
                <a:path w="254000" h="231140">
                  <a:moveTo>
                    <a:pt x="11544" y="103670"/>
                  </a:moveTo>
                  <a:lnTo>
                    <a:pt x="0" y="103670"/>
                  </a:lnTo>
                  <a:lnTo>
                    <a:pt x="0" y="115100"/>
                  </a:lnTo>
                  <a:lnTo>
                    <a:pt x="11544" y="115100"/>
                  </a:lnTo>
                  <a:lnTo>
                    <a:pt x="11544" y="103670"/>
                  </a:lnTo>
                  <a:close/>
                </a:path>
                <a:path w="254000" h="231140">
                  <a:moveTo>
                    <a:pt x="23088" y="126530"/>
                  </a:moveTo>
                  <a:lnTo>
                    <a:pt x="11544" y="126530"/>
                  </a:lnTo>
                  <a:lnTo>
                    <a:pt x="0" y="126530"/>
                  </a:lnTo>
                  <a:lnTo>
                    <a:pt x="0" y="137960"/>
                  </a:lnTo>
                  <a:lnTo>
                    <a:pt x="11544" y="137960"/>
                  </a:lnTo>
                  <a:lnTo>
                    <a:pt x="11544" y="149390"/>
                  </a:lnTo>
                  <a:lnTo>
                    <a:pt x="23088" y="149390"/>
                  </a:lnTo>
                  <a:lnTo>
                    <a:pt x="23088" y="126530"/>
                  </a:lnTo>
                  <a:close/>
                </a:path>
                <a:path w="254000" h="231140">
                  <a:moveTo>
                    <a:pt x="34645" y="80810"/>
                  </a:moveTo>
                  <a:lnTo>
                    <a:pt x="23088" y="80810"/>
                  </a:lnTo>
                  <a:lnTo>
                    <a:pt x="23088" y="92240"/>
                  </a:lnTo>
                  <a:lnTo>
                    <a:pt x="34645" y="92240"/>
                  </a:lnTo>
                  <a:lnTo>
                    <a:pt x="34645" y="80810"/>
                  </a:lnTo>
                  <a:close/>
                </a:path>
                <a:path w="254000" h="231140">
                  <a:moveTo>
                    <a:pt x="34645" y="57721"/>
                  </a:moveTo>
                  <a:lnTo>
                    <a:pt x="23088" y="57721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57721"/>
                  </a:lnTo>
                  <a:close/>
                </a:path>
                <a:path w="254000" h="231140">
                  <a:moveTo>
                    <a:pt x="34645" y="0"/>
                  </a:moveTo>
                  <a:lnTo>
                    <a:pt x="23088" y="0"/>
                  </a:lnTo>
                  <a:lnTo>
                    <a:pt x="23088" y="11544"/>
                  </a:lnTo>
                  <a:lnTo>
                    <a:pt x="34645" y="11544"/>
                  </a:lnTo>
                  <a:lnTo>
                    <a:pt x="34645" y="0"/>
                  </a:lnTo>
                  <a:close/>
                </a:path>
                <a:path w="254000" h="231140">
                  <a:moveTo>
                    <a:pt x="57734" y="103670"/>
                  </a:move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34645" y="115100"/>
                  </a:lnTo>
                  <a:lnTo>
                    <a:pt x="23088" y="115100"/>
                  </a:lnTo>
                  <a:lnTo>
                    <a:pt x="23088" y="12653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231140">
                  <a:moveTo>
                    <a:pt x="57734" y="57721"/>
                  </a:move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57734" y="57721"/>
                  </a:lnTo>
                  <a:close/>
                </a:path>
                <a:path w="254000" h="231140">
                  <a:moveTo>
                    <a:pt x="69278" y="137960"/>
                  </a:moveTo>
                  <a:lnTo>
                    <a:pt x="57734" y="137960"/>
                  </a:lnTo>
                  <a:lnTo>
                    <a:pt x="57734" y="14939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34645" y="172250"/>
                  </a:lnTo>
                  <a:lnTo>
                    <a:pt x="46189" y="17225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83680"/>
                  </a:lnTo>
                  <a:lnTo>
                    <a:pt x="69278" y="183680"/>
                  </a:lnTo>
                  <a:lnTo>
                    <a:pt x="69278" y="137960"/>
                  </a:lnTo>
                  <a:close/>
                </a:path>
                <a:path w="254000" h="231140">
                  <a:moveTo>
                    <a:pt x="69278" y="80810"/>
                  </a:moveTo>
                  <a:lnTo>
                    <a:pt x="57734" y="80810"/>
                  </a:lnTo>
                  <a:lnTo>
                    <a:pt x="57734" y="92240"/>
                  </a:lnTo>
                  <a:lnTo>
                    <a:pt x="69278" y="92240"/>
                  </a:lnTo>
                  <a:lnTo>
                    <a:pt x="69278" y="80810"/>
                  </a:lnTo>
                  <a:close/>
                </a:path>
                <a:path w="254000" h="231140">
                  <a:moveTo>
                    <a:pt x="92367" y="80810"/>
                  </a:moveTo>
                  <a:lnTo>
                    <a:pt x="80822" y="80810"/>
                  </a:lnTo>
                  <a:lnTo>
                    <a:pt x="80822" y="92240"/>
                  </a:lnTo>
                  <a:lnTo>
                    <a:pt x="92367" y="92240"/>
                  </a:lnTo>
                  <a:lnTo>
                    <a:pt x="92367" y="80810"/>
                  </a:lnTo>
                  <a:close/>
                </a:path>
                <a:path w="254000" h="231140">
                  <a:moveTo>
                    <a:pt x="103911" y="126530"/>
                  </a:moveTo>
                  <a:lnTo>
                    <a:pt x="92367" y="126530"/>
                  </a:lnTo>
                  <a:lnTo>
                    <a:pt x="80822" y="126530"/>
                  </a:lnTo>
                  <a:lnTo>
                    <a:pt x="80822" y="137960"/>
                  </a:lnTo>
                  <a:lnTo>
                    <a:pt x="92367" y="137960"/>
                  </a:lnTo>
                  <a:lnTo>
                    <a:pt x="92367" y="149390"/>
                  </a:lnTo>
                  <a:lnTo>
                    <a:pt x="103911" y="149390"/>
                  </a:lnTo>
                  <a:lnTo>
                    <a:pt x="103911" y="126530"/>
                  </a:lnTo>
                  <a:close/>
                </a:path>
                <a:path w="254000" h="231140">
                  <a:moveTo>
                    <a:pt x="103911" y="11544"/>
                  </a:moveTo>
                  <a:lnTo>
                    <a:pt x="92367" y="11544"/>
                  </a:lnTo>
                  <a:lnTo>
                    <a:pt x="80822" y="11544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23088" y="23088"/>
                  </a:lnTo>
                  <a:lnTo>
                    <a:pt x="23088" y="46177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34632"/>
                  </a:lnTo>
                  <a:lnTo>
                    <a:pt x="69278" y="34632"/>
                  </a:lnTo>
                  <a:lnTo>
                    <a:pt x="69278" y="69265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92367" y="46177"/>
                  </a:lnTo>
                  <a:lnTo>
                    <a:pt x="103911" y="46177"/>
                  </a:lnTo>
                  <a:lnTo>
                    <a:pt x="103911" y="34632"/>
                  </a:lnTo>
                  <a:lnTo>
                    <a:pt x="92367" y="34632"/>
                  </a:lnTo>
                  <a:lnTo>
                    <a:pt x="80822" y="34632"/>
                  </a:lnTo>
                  <a:lnTo>
                    <a:pt x="80822" y="23088"/>
                  </a:lnTo>
                  <a:lnTo>
                    <a:pt x="92367" y="23088"/>
                  </a:lnTo>
                  <a:lnTo>
                    <a:pt x="103911" y="23088"/>
                  </a:lnTo>
                  <a:lnTo>
                    <a:pt x="103911" y="11544"/>
                  </a:lnTo>
                  <a:close/>
                </a:path>
                <a:path w="254000" h="231140">
                  <a:moveTo>
                    <a:pt x="115455" y="92240"/>
                  </a:moveTo>
                  <a:lnTo>
                    <a:pt x="103911" y="92240"/>
                  </a:lnTo>
                  <a:lnTo>
                    <a:pt x="92367" y="92240"/>
                  </a:lnTo>
                  <a:lnTo>
                    <a:pt x="92367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92367" y="115100"/>
                  </a:lnTo>
                  <a:lnTo>
                    <a:pt x="103911" y="115100"/>
                  </a:lnTo>
                  <a:lnTo>
                    <a:pt x="103911" y="103670"/>
                  </a:lnTo>
                  <a:lnTo>
                    <a:pt x="115455" y="103670"/>
                  </a:lnTo>
                  <a:lnTo>
                    <a:pt x="115455" y="92240"/>
                  </a:lnTo>
                  <a:close/>
                </a:path>
                <a:path w="254000" h="231140">
                  <a:moveTo>
                    <a:pt x="115455" y="0"/>
                  </a:moveTo>
                  <a:lnTo>
                    <a:pt x="103911" y="0"/>
                  </a:lnTo>
                  <a:lnTo>
                    <a:pt x="103911" y="11544"/>
                  </a:lnTo>
                  <a:lnTo>
                    <a:pt x="115455" y="11544"/>
                  </a:lnTo>
                  <a:lnTo>
                    <a:pt x="115455" y="0"/>
                  </a:lnTo>
                  <a:close/>
                </a:path>
                <a:path w="254000" h="231140">
                  <a:moveTo>
                    <a:pt x="127000" y="137960"/>
                  </a:moveTo>
                  <a:lnTo>
                    <a:pt x="115455" y="13796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231140">
                  <a:moveTo>
                    <a:pt x="127000" y="80810"/>
                  </a:moveTo>
                  <a:lnTo>
                    <a:pt x="115455" y="80810"/>
                  </a:lnTo>
                  <a:lnTo>
                    <a:pt x="115455" y="92240"/>
                  </a:lnTo>
                  <a:lnTo>
                    <a:pt x="127000" y="92240"/>
                  </a:lnTo>
                  <a:lnTo>
                    <a:pt x="127000" y="80810"/>
                  </a:lnTo>
                  <a:close/>
                </a:path>
                <a:path w="254000" h="231140">
                  <a:moveTo>
                    <a:pt x="127000" y="11544"/>
                  </a:moveTo>
                  <a:lnTo>
                    <a:pt x="115455" y="11544"/>
                  </a:lnTo>
                  <a:lnTo>
                    <a:pt x="115455" y="23088"/>
                  </a:lnTo>
                  <a:lnTo>
                    <a:pt x="103911" y="23088"/>
                  </a:lnTo>
                  <a:lnTo>
                    <a:pt x="103911" y="34632"/>
                  </a:lnTo>
                  <a:lnTo>
                    <a:pt x="115455" y="34632"/>
                  </a:lnTo>
                  <a:lnTo>
                    <a:pt x="127000" y="34632"/>
                  </a:lnTo>
                  <a:lnTo>
                    <a:pt x="127000" y="11544"/>
                  </a:lnTo>
                  <a:close/>
                </a:path>
                <a:path w="254000" h="231140">
                  <a:moveTo>
                    <a:pt x="138544" y="160820"/>
                  </a:moveTo>
                  <a:lnTo>
                    <a:pt x="127000" y="160820"/>
                  </a:lnTo>
                  <a:lnTo>
                    <a:pt x="115455" y="160820"/>
                  </a:lnTo>
                  <a:lnTo>
                    <a:pt x="103911" y="160820"/>
                  </a:lnTo>
                  <a:lnTo>
                    <a:pt x="103911" y="172250"/>
                  </a:lnTo>
                  <a:lnTo>
                    <a:pt x="115455" y="172250"/>
                  </a:lnTo>
                  <a:lnTo>
                    <a:pt x="115455" y="230670"/>
                  </a:lnTo>
                  <a:lnTo>
                    <a:pt x="127000" y="23067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60820"/>
                  </a:lnTo>
                  <a:close/>
                </a:path>
                <a:path w="254000" h="231140">
                  <a:moveTo>
                    <a:pt x="150101" y="0"/>
                  </a:moveTo>
                  <a:lnTo>
                    <a:pt x="138544" y="0"/>
                  </a:lnTo>
                  <a:lnTo>
                    <a:pt x="127000" y="0"/>
                  </a:lnTo>
                  <a:lnTo>
                    <a:pt x="127000" y="11544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0"/>
                  </a:lnTo>
                  <a:close/>
                </a:path>
                <a:path w="254000" h="231140">
                  <a:moveTo>
                    <a:pt x="161645" y="115100"/>
                  </a:moveTo>
                  <a:lnTo>
                    <a:pt x="161645" y="115100"/>
                  </a:lnTo>
                  <a:lnTo>
                    <a:pt x="103911" y="115100"/>
                  </a:lnTo>
                  <a:lnTo>
                    <a:pt x="103911" y="12653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27000" y="137960"/>
                  </a:lnTo>
                  <a:lnTo>
                    <a:pt x="138544" y="137960"/>
                  </a:lnTo>
                  <a:lnTo>
                    <a:pt x="150101" y="137960"/>
                  </a:lnTo>
                  <a:lnTo>
                    <a:pt x="150101" y="126530"/>
                  </a:lnTo>
                  <a:lnTo>
                    <a:pt x="161645" y="126530"/>
                  </a:lnTo>
                  <a:lnTo>
                    <a:pt x="161645" y="115100"/>
                  </a:lnTo>
                  <a:close/>
                </a:path>
                <a:path w="254000" h="23114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03670"/>
                  </a:lnTo>
                  <a:lnTo>
                    <a:pt x="150101" y="10367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31140">
                  <a:moveTo>
                    <a:pt x="161645" y="11544"/>
                  </a:moveTo>
                  <a:lnTo>
                    <a:pt x="150101" y="11544"/>
                  </a:lnTo>
                  <a:lnTo>
                    <a:pt x="150101" y="23088"/>
                  </a:lnTo>
                  <a:lnTo>
                    <a:pt x="138544" y="23088"/>
                  </a:lnTo>
                  <a:lnTo>
                    <a:pt x="138544" y="34632"/>
                  </a:lnTo>
                  <a:lnTo>
                    <a:pt x="127000" y="34632"/>
                  </a:lnTo>
                  <a:lnTo>
                    <a:pt x="127000" y="46177"/>
                  </a:lnTo>
                  <a:lnTo>
                    <a:pt x="115455" y="46177"/>
                  </a:lnTo>
                  <a:lnTo>
                    <a:pt x="103911" y="46177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27000" y="57721"/>
                  </a:lnTo>
                  <a:lnTo>
                    <a:pt x="127000" y="69265"/>
                  </a:lnTo>
                  <a:lnTo>
                    <a:pt x="138544" y="69265"/>
                  </a:lnTo>
                  <a:lnTo>
                    <a:pt x="150101" y="69265"/>
                  </a:lnTo>
                  <a:lnTo>
                    <a:pt x="150101" y="57721"/>
                  </a:lnTo>
                  <a:lnTo>
                    <a:pt x="138544" y="57721"/>
                  </a:lnTo>
                  <a:lnTo>
                    <a:pt x="138544" y="46177"/>
                  </a:lnTo>
                  <a:lnTo>
                    <a:pt x="150101" y="46177"/>
                  </a:lnTo>
                  <a:lnTo>
                    <a:pt x="161645" y="46177"/>
                  </a:lnTo>
                  <a:lnTo>
                    <a:pt x="161645" y="11544"/>
                  </a:lnTo>
                  <a:close/>
                </a:path>
                <a:path w="254000" h="231140">
                  <a:moveTo>
                    <a:pt x="184734" y="160820"/>
                  </a:moveTo>
                  <a:lnTo>
                    <a:pt x="173189" y="160820"/>
                  </a:lnTo>
                  <a:lnTo>
                    <a:pt x="173189" y="172250"/>
                  </a:lnTo>
                  <a:lnTo>
                    <a:pt x="184734" y="172250"/>
                  </a:lnTo>
                  <a:lnTo>
                    <a:pt x="184734" y="160820"/>
                  </a:lnTo>
                  <a:close/>
                </a:path>
                <a:path w="254000" h="231140">
                  <a:moveTo>
                    <a:pt x="184734" y="103670"/>
                  </a:move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84734" y="103670"/>
                  </a:lnTo>
                  <a:close/>
                </a:path>
                <a:path w="254000" h="231140">
                  <a:moveTo>
                    <a:pt x="196278" y="126530"/>
                  </a:moveTo>
                  <a:lnTo>
                    <a:pt x="184734" y="126530"/>
                  </a:lnTo>
                  <a:lnTo>
                    <a:pt x="184734" y="137960"/>
                  </a:lnTo>
                  <a:lnTo>
                    <a:pt x="173189" y="137960"/>
                  </a:lnTo>
                  <a:lnTo>
                    <a:pt x="173189" y="126530"/>
                  </a:lnTo>
                  <a:lnTo>
                    <a:pt x="161645" y="126530"/>
                  </a:lnTo>
                  <a:lnTo>
                    <a:pt x="161645" y="14939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61645" y="160820"/>
                  </a:lnTo>
                  <a:lnTo>
                    <a:pt x="173189" y="160820"/>
                  </a:lnTo>
                  <a:lnTo>
                    <a:pt x="173189" y="149390"/>
                  </a:lnTo>
                  <a:lnTo>
                    <a:pt x="184734" y="149390"/>
                  </a:lnTo>
                  <a:lnTo>
                    <a:pt x="196278" y="149390"/>
                  </a:lnTo>
                  <a:lnTo>
                    <a:pt x="196278" y="126530"/>
                  </a:lnTo>
                  <a:close/>
                </a:path>
                <a:path w="254000" h="231140">
                  <a:moveTo>
                    <a:pt x="219367" y="137960"/>
                  </a:move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19367" y="137960"/>
                  </a:lnTo>
                  <a:close/>
                </a:path>
                <a:path w="254000" h="231140">
                  <a:moveTo>
                    <a:pt x="254000" y="160820"/>
                  </a:moveTo>
                  <a:lnTo>
                    <a:pt x="242455" y="160820"/>
                  </a:lnTo>
                  <a:lnTo>
                    <a:pt x="230911" y="160820"/>
                  </a:ln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83680"/>
                  </a:lnTo>
                  <a:lnTo>
                    <a:pt x="219367" y="18368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95110"/>
                  </a:lnTo>
                  <a:lnTo>
                    <a:pt x="242455" y="195110"/>
                  </a:lnTo>
                  <a:lnTo>
                    <a:pt x="242455" y="172250"/>
                  </a:lnTo>
                  <a:lnTo>
                    <a:pt x="254000" y="172250"/>
                  </a:lnTo>
                  <a:lnTo>
                    <a:pt x="254000" y="160820"/>
                  </a:lnTo>
                  <a:close/>
                </a:path>
                <a:path w="254000" h="231140">
                  <a:moveTo>
                    <a:pt x="254000" y="137960"/>
                  </a:moveTo>
                  <a:lnTo>
                    <a:pt x="242455" y="137960"/>
                  </a:lnTo>
                  <a:lnTo>
                    <a:pt x="242455" y="115100"/>
                  </a:lnTo>
                  <a:lnTo>
                    <a:pt x="230911" y="115100"/>
                  </a:lnTo>
                  <a:lnTo>
                    <a:pt x="219367" y="115100"/>
                  </a:lnTo>
                  <a:lnTo>
                    <a:pt x="219367" y="103670"/>
                  </a:lnTo>
                  <a:lnTo>
                    <a:pt x="207822" y="103670"/>
                  </a:lnTo>
                  <a:lnTo>
                    <a:pt x="207822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207822" y="126530"/>
                  </a:lnTo>
                  <a:lnTo>
                    <a:pt x="219367" y="126530"/>
                  </a:lnTo>
                  <a:lnTo>
                    <a:pt x="219367" y="137960"/>
                  </a:lnTo>
                  <a:lnTo>
                    <a:pt x="230911" y="137960"/>
                  </a:lnTo>
                  <a:lnTo>
                    <a:pt x="230911" y="149390"/>
                  </a:lnTo>
                  <a:lnTo>
                    <a:pt x="242455" y="149390"/>
                  </a:lnTo>
                  <a:lnTo>
                    <a:pt x="254000" y="149390"/>
                  </a:lnTo>
                  <a:lnTo>
                    <a:pt x="254000" y="137960"/>
                  </a:lnTo>
                  <a:close/>
                </a:path>
                <a:path w="254000" h="23114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23975"/>
              <a:ext cx="254000" cy="162560"/>
            </a:xfrm>
            <a:custGeom>
              <a:avLst/>
              <a:gdLst/>
              <a:ahLst/>
              <a:cxnLst/>
              <a:rect l="l" t="t" r="r" b="b"/>
              <a:pathLst>
                <a:path w="254000" h="162559">
                  <a:moveTo>
                    <a:pt x="11544" y="22860"/>
                  </a:moveTo>
                  <a:lnTo>
                    <a:pt x="0" y="22860"/>
                  </a:lnTo>
                  <a:lnTo>
                    <a:pt x="0" y="35560"/>
                  </a:lnTo>
                  <a:lnTo>
                    <a:pt x="11544" y="35560"/>
                  </a:lnTo>
                  <a:lnTo>
                    <a:pt x="11544" y="22860"/>
                  </a:lnTo>
                  <a:close/>
                </a:path>
                <a:path w="254000" h="162559">
                  <a:moveTo>
                    <a:pt x="11544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11544" y="11430"/>
                  </a:lnTo>
                  <a:lnTo>
                    <a:pt x="11544" y="0"/>
                  </a:lnTo>
                  <a:close/>
                </a:path>
                <a:path w="254000" h="162559">
                  <a:moveTo>
                    <a:pt x="34645" y="104140"/>
                  </a:moveTo>
                  <a:lnTo>
                    <a:pt x="23088" y="104140"/>
                  </a:lnTo>
                  <a:lnTo>
                    <a:pt x="23088" y="115570"/>
                  </a:lnTo>
                  <a:lnTo>
                    <a:pt x="34645" y="115570"/>
                  </a:lnTo>
                  <a:lnTo>
                    <a:pt x="34645" y="104140"/>
                  </a:lnTo>
                  <a:close/>
                </a:path>
                <a:path w="254000" h="162559">
                  <a:moveTo>
                    <a:pt x="34645" y="0"/>
                  </a:moveTo>
                  <a:lnTo>
                    <a:pt x="23088" y="0"/>
                  </a:lnTo>
                  <a:lnTo>
                    <a:pt x="23088" y="11430"/>
                  </a:lnTo>
                  <a:lnTo>
                    <a:pt x="34645" y="11430"/>
                  </a:lnTo>
                  <a:lnTo>
                    <a:pt x="34645" y="0"/>
                  </a:lnTo>
                  <a:close/>
                </a:path>
                <a:path w="254000" h="162559">
                  <a:moveTo>
                    <a:pt x="46189" y="22860"/>
                  </a:moveTo>
                  <a:lnTo>
                    <a:pt x="34645" y="22860"/>
                  </a:lnTo>
                  <a:lnTo>
                    <a:pt x="34645" y="35560"/>
                  </a:lnTo>
                  <a:lnTo>
                    <a:pt x="46189" y="35560"/>
                  </a:lnTo>
                  <a:lnTo>
                    <a:pt x="46189" y="22860"/>
                  </a:lnTo>
                  <a:close/>
                </a:path>
                <a:path w="254000" h="162559">
                  <a:moveTo>
                    <a:pt x="57734" y="11430"/>
                  </a:moveTo>
                  <a:lnTo>
                    <a:pt x="46189" y="11430"/>
                  </a:lnTo>
                  <a:lnTo>
                    <a:pt x="46189" y="22860"/>
                  </a:lnTo>
                  <a:lnTo>
                    <a:pt x="57734" y="22860"/>
                  </a:lnTo>
                  <a:lnTo>
                    <a:pt x="57734" y="11430"/>
                  </a:lnTo>
                  <a:close/>
                </a:path>
                <a:path w="254000" h="162559">
                  <a:moveTo>
                    <a:pt x="80822" y="149860"/>
                  </a:moveTo>
                  <a:lnTo>
                    <a:pt x="69278" y="149860"/>
                  </a:lnTo>
                  <a:lnTo>
                    <a:pt x="57734" y="149860"/>
                  </a:lnTo>
                  <a:lnTo>
                    <a:pt x="57734" y="162560"/>
                  </a:lnTo>
                  <a:lnTo>
                    <a:pt x="69278" y="162560"/>
                  </a:lnTo>
                  <a:lnTo>
                    <a:pt x="80822" y="162560"/>
                  </a:lnTo>
                  <a:lnTo>
                    <a:pt x="80822" y="149860"/>
                  </a:lnTo>
                  <a:close/>
                </a:path>
                <a:path w="254000" h="162559">
                  <a:moveTo>
                    <a:pt x="80822" y="35560"/>
                  </a:moveTo>
                  <a:lnTo>
                    <a:pt x="69278" y="35560"/>
                  </a:lnTo>
                  <a:lnTo>
                    <a:pt x="69278" y="58420"/>
                  </a:lnTo>
                  <a:lnTo>
                    <a:pt x="80822" y="58420"/>
                  </a:lnTo>
                  <a:lnTo>
                    <a:pt x="80822" y="35560"/>
                  </a:lnTo>
                  <a:close/>
                </a:path>
                <a:path w="254000" h="162559">
                  <a:moveTo>
                    <a:pt x="92367" y="104140"/>
                  </a:moveTo>
                  <a:lnTo>
                    <a:pt x="80822" y="104140"/>
                  </a:lnTo>
                  <a:lnTo>
                    <a:pt x="80822" y="115570"/>
                  </a:lnTo>
                  <a:lnTo>
                    <a:pt x="69278" y="115570"/>
                  </a:lnTo>
                  <a:lnTo>
                    <a:pt x="69278" y="138430"/>
                  </a:lnTo>
                  <a:lnTo>
                    <a:pt x="80822" y="138430"/>
                  </a:lnTo>
                  <a:lnTo>
                    <a:pt x="92367" y="138430"/>
                  </a:lnTo>
                  <a:lnTo>
                    <a:pt x="92367" y="104140"/>
                  </a:lnTo>
                  <a:close/>
                </a:path>
                <a:path w="254000" h="162559">
                  <a:moveTo>
                    <a:pt x="92367" y="81280"/>
                  </a:moveTo>
                  <a:lnTo>
                    <a:pt x="80822" y="81280"/>
                  </a:lnTo>
                  <a:lnTo>
                    <a:pt x="80822" y="69850"/>
                  </a:lnTo>
                  <a:lnTo>
                    <a:pt x="69278" y="69850"/>
                  </a:lnTo>
                  <a:lnTo>
                    <a:pt x="69278" y="58420"/>
                  </a:lnTo>
                  <a:lnTo>
                    <a:pt x="57734" y="58420"/>
                  </a:lnTo>
                  <a:lnTo>
                    <a:pt x="57734" y="46990"/>
                  </a:lnTo>
                  <a:lnTo>
                    <a:pt x="46189" y="46990"/>
                  </a:lnTo>
                  <a:lnTo>
                    <a:pt x="34645" y="46990"/>
                  </a:lnTo>
                  <a:lnTo>
                    <a:pt x="23088" y="46990"/>
                  </a:lnTo>
                  <a:lnTo>
                    <a:pt x="23088" y="35560"/>
                  </a:lnTo>
                  <a:lnTo>
                    <a:pt x="11544" y="35560"/>
                  </a:lnTo>
                  <a:lnTo>
                    <a:pt x="11544" y="69850"/>
                  </a:lnTo>
                  <a:lnTo>
                    <a:pt x="23088" y="69850"/>
                  </a:lnTo>
                  <a:lnTo>
                    <a:pt x="23088" y="92710"/>
                  </a:lnTo>
                  <a:lnTo>
                    <a:pt x="34645" y="92710"/>
                  </a:lnTo>
                  <a:lnTo>
                    <a:pt x="34645" y="69850"/>
                  </a:lnTo>
                  <a:lnTo>
                    <a:pt x="46189" y="69850"/>
                  </a:lnTo>
                  <a:lnTo>
                    <a:pt x="46189" y="138430"/>
                  </a:lnTo>
                  <a:lnTo>
                    <a:pt x="34645" y="138430"/>
                  </a:lnTo>
                  <a:lnTo>
                    <a:pt x="34645" y="127000"/>
                  </a:lnTo>
                  <a:lnTo>
                    <a:pt x="23088" y="127000"/>
                  </a:lnTo>
                  <a:lnTo>
                    <a:pt x="23088" y="149860"/>
                  </a:lnTo>
                  <a:lnTo>
                    <a:pt x="34645" y="149860"/>
                  </a:lnTo>
                  <a:lnTo>
                    <a:pt x="34645" y="162560"/>
                  </a:lnTo>
                  <a:lnTo>
                    <a:pt x="46189" y="162560"/>
                  </a:lnTo>
                  <a:lnTo>
                    <a:pt x="46189" y="149860"/>
                  </a:lnTo>
                  <a:lnTo>
                    <a:pt x="57734" y="149860"/>
                  </a:lnTo>
                  <a:lnTo>
                    <a:pt x="57734" y="104140"/>
                  </a:lnTo>
                  <a:lnTo>
                    <a:pt x="69278" y="104140"/>
                  </a:lnTo>
                  <a:lnTo>
                    <a:pt x="80822" y="104140"/>
                  </a:lnTo>
                  <a:lnTo>
                    <a:pt x="80822" y="92710"/>
                  </a:lnTo>
                  <a:lnTo>
                    <a:pt x="92367" y="92710"/>
                  </a:lnTo>
                  <a:lnTo>
                    <a:pt x="92367" y="81280"/>
                  </a:lnTo>
                  <a:close/>
                </a:path>
                <a:path w="254000" h="162559">
                  <a:moveTo>
                    <a:pt x="92367" y="0"/>
                  </a:moveTo>
                  <a:lnTo>
                    <a:pt x="80822" y="0"/>
                  </a:lnTo>
                  <a:lnTo>
                    <a:pt x="69278" y="0"/>
                  </a:lnTo>
                  <a:lnTo>
                    <a:pt x="69278" y="22860"/>
                  </a:lnTo>
                  <a:lnTo>
                    <a:pt x="80822" y="22860"/>
                  </a:lnTo>
                  <a:lnTo>
                    <a:pt x="92367" y="22860"/>
                  </a:lnTo>
                  <a:lnTo>
                    <a:pt x="92367" y="0"/>
                  </a:lnTo>
                  <a:close/>
                </a:path>
                <a:path w="254000" h="162559">
                  <a:moveTo>
                    <a:pt x="115455" y="92710"/>
                  </a:moveTo>
                  <a:lnTo>
                    <a:pt x="103911" y="92710"/>
                  </a:lnTo>
                  <a:lnTo>
                    <a:pt x="92367" y="92710"/>
                  </a:lnTo>
                  <a:lnTo>
                    <a:pt x="92367" y="104140"/>
                  </a:lnTo>
                  <a:lnTo>
                    <a:pt x="103911" y="104140"/>
                  </a:lnTo>
                  <a:lnTo>
                    <a:pt x="115455" y="104140"/>
                  </a:lnTo>
                  <a:lnTo>
                    <a:pt x="115455" y="92710"/>
                  </a:lnTo>
                  <a:close/>
                </a:path>
                <a:path w="254000" h="162559">
                  <a:moveTo>
                    <a:pt x="115455" y="11430"/>
                  </a:moveTo>
                  <a:lnTo>
                    <a:pt x="103911" y="11430"/>
                  </a:lnTo>
                  <a:lnTo>
                    <a:pt x="103911" y="35560"/>
                  </a:lnTo>
                  <a:lnTo>
                    <a:pt x="115455" y="35560"/>
                  </a:lnTo>
                  <a:lnTo>
                    <a:pt x="115455" y="11430"/>
                  </a:lnTo>
                  <a:close/>
                </a:path>
                <a:path w="254000" h="162559">
                  <a:moveTo>
                    <a:pt x="127000" y="104140"/>
                  </a:moveTo>
                  <a:lnTo>
                    <a:pt x="115455" y="104140"/>
                  </a:lnTo>
                  <a:lnTo>
                    <a:pt x="115455" y="115570"/>
                  </a:lnTo>
                  <a:lnTo>
                    <a:pt x="127000" y="115570"/>
                  </a:lnTo>
                  <a:lnTo>
                    <a:pt x="127000" y="104140"/>
                  </a:lnTo>
                  <a:close/>
                </a:path>
                <a:path w="254000" h="162559">
                  <a:moveTo>
                    <a:pt x="150101" y="92710"/>
                  </a:moveTo>
                  <a:lnTo>
                    <a:pt x="138544" y="92710"/>
                  </a:lnTo>
                  <a:lnTo>
                    <a:pt x="138544" y="104140"/>
                  </a:lnTo>
                  <a:lnTo>
                    <a:pt x="150101" y="104140"/>
                  </a:lnTo>
                  <a:lnTo>
                    <a:pt x="150101" y="92710"/>
                  </a:lnTo>
                  <a:close/>
                </a:path>
                <a:path w="254000" h="162559">
                  <a:moveTo>
                    <a:pt x="150101" y="0"/>
                  </a:moveTo>
                  <a:lnTo>
                    <a:pt x="138544" y="0"/>
                  </a:lnTo>
                  <a:lnTo>
                    <a:pt x="138544" y="11430"/>
                  </a:lnTo>
                  <a:lnTo>
                    <a:pt x="150101" y="11430"/>
                  </a:lnTo>
                  <a:lnTo>
                    <a:pt x="150101" y="0"/>
                  </a:lnTo>
                  <a:close/>
                </a:path>
                <a:path w="254000" h="162559">
                  <a:moveTo>
                    <a:pt x="161645" y="138430"/>
                  </a:moveTo>
                  <a:lnTo>
                    <a:pt x="150101" y="138430"/>
                  </a:lnTo>
                  <a:lnTo>
                    <a:pt x="150101" y="115570"/>
                  </a:lnTo>
                  <a:lnTo>
                    <a:pt x="138544" y="115570"/>
                  </a:lnTo>
                  <a:lnTo>
                    <a:pt x="138544" y="127000"/>
                  </a:lnTo>
                  <a:lnTo>
                    <a:pt x="127000" y="127000"/>
                  </a:lnTo>
                  <a:lnTo>
                    <a:pt x="115455" y="127000"/>
                  </a:lnTo>
                  <a:lnTo>
                    <a:pt x="115455" y="162560"/>
                  </a:lnTo>
                  <a:lnTo>
                    <a:pt x="127000" y="162560"/>
                  </a:lnTo>
                  <a:lnTo>
                    <a:pt x="127000" y="149860"/>
                  </a:lnTo>
                  <a:lnTo>
                    <a:pt x="138544" y="149860"/>
                  </a:lnTo>
                  <a:lnTo>
                    <a:pt x="150101" y="149860"/>
                  </a:lnTo>
                  <a:lnTo>
                    <a:pt x="150101" y="162560"/>
                  </a:lnTo>
                  <a:lnTo>
                    <a:pt x="161645" y="162560"/>
                  </a:lnTo>
                  <a:lnTo>
                    <a:pt x="161645" y="138430"/>
                  </a:lnTo>
                  <a:close/>
                </a:path>
                <a:path w="254000" h="162559">
                  <a:moveTo>
                    <a:pt x="161645" y="35560"/>
                  </a:moveTo>
                  <a:lnTo>
                    <a:pt x="150101" y="35560"/>
                  </a:lnTo>
                  <a:lnTo>
                    <a:pt x="150101" y="46990"/>
                  </a:lnTo>
                  <a:lnTo>
                    <a:pt x="138544" y="46990"/>
                  </a:lnTo>
                  <a:lnTo>
                    <a:pt x="138544" y="69850"/>
                  </a:lnTo>
                  <a:lnTo>
                    <a:pt x="127000" y="69850"/>
                  </a:lnTo>
                  <a:lnTo>
                    <a:pt x="115455" y="69850"/>
                  </a:lnTo>
                  <a:lnTo>
                    <a:pt x="115455" y="58420"/>
                  </a:lnTo>
                  <a:lnTo>
                    <a:pt x="103911" y="58420"/>
                  </a:lnTo>
                  <a:lnTo>
                    <a:pt x="92367" y="58420"/>
                  </a:lnTo>
                  <a:lnTo>
                    <a:pt x="80822" y="58420"/>
                  </a:lnTo>
                  <a:lnTo>
                    <a:pt x="80822" y="69850"/>
                  </a:lnTo>
                  <a:lnTo>
                    <a:pt x="92367" y="69850"/>
                  </a:lnTo>
                  <a:lnTo>
                    <a:pt x="103911" y="69850"/>
                  </a:lnTo>
                  <a:lnTo>
                    <a:pt x="103911" y="81280"/>
                  </a:lnTo>
                  <a:lnTo>
                    <a:pt x="115455" y="81280"/>
                  </a:lnTo>
                  <a:lnTo>
                    <a:pt x="115455" y="92710"/>
                  </a:lnTo>
                  <a:lnTo>
                    <a:pt x="127000" y="92710"/>
                  </a:lnTo>
                  <a:lnTo>
                    <a:pt x="127000" y="81280"/>
                  </a:lnTo>
                  <a:lnTo>
                    <a:pt x="138544" y="81280"/>
                  </a:lnTo>
                  <a:lnTo>
                    <a:pt x="150101" y="81280"/>
                  </a:lnTo>
                  <a:lnTo>
                    <a:pt x="150101" y="58420"/>
                  </a:lnTo>
                  <a:lnTo>
                    <a:pt x="161645" y="58420"/>
                  </a:lnTo>
                  <a:lnTo>
                    <a:pt x="161645" y="35560"/>
                  </a:lnTo>
                  <a:close/>
                </a:path>
                <a:path w="254000" h="162559">
                  <a:moveTo>
                    <a:pt x="173189" y="127000"/>
                  </a:moveTo>
                  <a:lnTo>
                    <a:pt x="161645" y="127000"/>
                  </a:lnTo>
                  <a:lnTo>
                    <a:pt x="161645" y="138430"/>
                  </a:lnTo>
                  <a:lnTo>
                    <a:pt x="173189" y="138430"/>
                  </a:lnTo>
                  <a:lnTo>
                    <a:pt x="173189" y="127000"/>
                  </a:lnTo>
                  <a:close/>
                </a:path>
                <a:path w="254000" h="162559">
                  <a:moveTo>
                    <a:pt x="173189" y="11430"/>
                  </a:moveTo>
                  <a:lnTo>
                    <a:pt x="161645" y="11430"/>
                  </a:lnTo>
                  <a:lnTo>
                    <a:pt x="150101" y="11430"/>
                  </a:lnTo>
                  <a:lnTo>
                    <a:pt x="150101" y="22860"/>
                  </a:lnTo>
                  <a:lnTo>
                    <a:pt x="161645" y="22860"/>
                  </a:lnTo>
                  <a:lnTo>
                    <a:pt x="173189" y="22860"/>
                  </a:lnTo>
                  <a:lnTo>
                    <a:pt x="173189" y="11430"/>
                  </a:lnTo>
                  <a:close/>
                </a:path>
                <a:path w="254000" h="162559">
                  <a:moveTo>
                    <a:pt x="184734" y="115570"/>
                  </a:moveTo>
                  <a:lnTo>
                    <a:pt x="173189" y="115570"/>
                  </a:lnTo>
                  <a:lnTo>
                    <a:pt x="173189" y="127000"/>
                  </a:lnTo>
                  <a:lnTo>
                    <a:pt x="184734" y="127000"/>
                  </a:lnTo>
                  <a:lnTo>
                    <a:pt x="184734" y="115570"/>
                  </a:lnTo>
                  <a:close/>
                </a:path>
                <a:path w="254000" h="162559">
                  <a:moveTo>
                    <a:pt x="207822" y="35560"/>
                  </a:moveTo>
                  <a:lnTo>
                    <a:pt x="196278" y="35560"/>
                  </a:lnTo>
                  <a:lnTo>
                    <a:pt x="196278" y="0"/>
                  </a:lnTo>
                  <a:lnTo>
                    <a:pt x="184734" y="0"/>
                  </a:lnTo>
                  <a:lnTo>
                    <a:pt x="184734" y="22860"/>
                  </a:lnTo>
                  <a:lnTo>
                    <a:pt x="173189" y="2286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96278" y="46990"/>
                  </a:lnTo>
                  <a:lnTo>
                    <a:pt x="207822" y="46990"/>
                  </a:lnTo>
                  <a:lnTo>
                    <a:pt x="207822" y="35560"/>
                  </a:lnTo>
                  <a:close/>
                </a:path>
                <a:path w="254000" h="162559">
                  <a:moveTo>
                    <a:pt x="219367" y="149860"/>
                  </a:moveTo>
                  <a:lnTo>
                    <a:pt x="207822" y="149860"/>
                  </a:lnTo>
                  <a:lnTo>
                    <a:pt x="207822" y="162560"/>
                  </a:lnTo>
                  <a:lnTo>
                    <a:pt x="219367" y="162560"/>
                  </a:lnTo>
                  <a:lnTo>
                    <a:pt x="219367" y="149860"/>
                  </a:lnTo>
                  <a:close/>
                </a:path>
                <a:path w="254000" h="162559">
                  <a:moveTo>
                    <a:pt x="219367" y="22860"/>
                  </a:moveTo>
                  <a:lnTo>
                    <a:pt x="207822" y="22860"/>
                  </a:lnTo>
                  <a:lnTo>
                    <a:pt x="207822" y="35560"/>
                  </a:lnTo>
                  <a:lnTo>
                    <a:pt x="219367" y="35560"/>
                  </a:lnTo>
                  <a:lnTo>
                    <a:pt x="219367" y="22860"/>
                  </a:lnTo>
                  <a:close/>
                </a:path>
                <a:path w="254000" h="162559">
                  <a:moveTo>
                    <a:pt x="242455" y="138430"/>
                  </a:moveTo>
                  <a:lnTo>
                    <a:pt x="230911" y="138430"/>
                  </a:lnTo>
                  <a:lnTo>
                    <a:pt x="230911" y="162560"/>
                  </a:lnTo>
                  <a:lnTo>
                    <a:pt x="242455" y="162560"/>
                  </a:lnTo>
                  <a:lnTo>
                    <a:pt x="242455" y="138430"/>
                  </a:lnTo>
                  <a:close/>
                </a:path>
                <a:path w="254000" h="162559">
                  <a:moveTo>
                    <a:pt x="242455" y="115570"/>
                  </a:moveTo>
                  <a:lnTo>
                    <a:pt x="230911" y="115570"/>
                  </a:lnTo>
                  <a:lnTo>
                    <a:pt x="219367" y="115570"/>
                  </a:lnTo>
                  <a:lnTo>
                    <a:pt x="207822" y="115570"/>
                  </a:lnTo>
                  <a:lnTo>
                    <a:pt x="196278" y="115570"/>
                  </a:lnTo>
                  <a:lnTo>
                    <a:pt x="196278" y="138430"/>
                  </a:lnTo>
                  <a:lnTo>
                    <a:pt x="184734" y="138430"/>
                  </a:lnTo>
                  <a:lnTo>
                    <a:pt x="184734" y="149860"/>
                  </a:lnTo>
                  <a:lnTo>
                    <a:pt x="196278" y="149860"/>
                  </a:lnTo>
                  <a:lnTo>
                    <a:pt x="207822" y="149860"/>
                  </a:lnTo>
                  <a:lnTo>
                    <a:pt x="207822" y="13843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127000"/>
                  </a:lnTo>
                  <a:lnTo>
                    <a:pt x="242455" y="127000"/>
                  </a:lnTo>
                  <a:lnTo>
                    <a:pt x="242455" y="115570"/>
                  </a:lnTo>
                  <a:close/>
                </a:path>
                <a:path w="254000" h="162559">
                  <a:moveTo>
                    <a:pt x="254000" y="127000"/>
                  </a:moveTo>
                  <a:lnTo>
                    <a:pt x="242455" y="127000"/>
                  </a:lnTo>
                  <a:lnTo>
                    <a:pt x="242455" y="138430"/>
                  </a:lnTo>
                  <a:lnTo>
                    <a:pt x="254000" y="138430"/>
                  </a:lnTo>
                  <a:lnTo>
                    <a:pt x="254000" y="127000"/>
                  </a:lnTo>
                  <a:close/>
                </a:path>
                <a:path w="254000" h="162559">
                  <a:moveTo>
                    <a:pt x="254000" y="69850"/>
                  </a:moveTo>
                  <a:lnTo>
                    <a:pt x="242455" y="69850"/>
                  </a:lnTo>
                  <a:lnTo>
                    <a:pt x="230911" y="69850"/>
                  </a:lnTo>
                  <a:lnTo>
                    <a:pt x="230911" y="58420"/>
                  </a:lnTo>
                  <a:lnTo>
                    <a:pt x="219367" y="58420"/>
                  </a:lnTo>
                  <a:lnTo>
                    <a:pt x="219367" y="81280"/>
                  </a:lnTo>
                  <a:lnTo>
                    <a:pt x="230911" y="81280"/>
                  </a:lnTo>
                  <a:lnTo>
                    <a:pt x="230911" y="92710"/>
                  </a:lnTo>
                  <a:lnTo>
                    <a:pt x="219367" y="92710"/>
                  </a:lnTo>
                  <a:lnTo>
                    <a:pt x="207822" y="92710"/>
                  </a:lnTo>
                  <a:lnTo>
                    <a:pt x="207822" y="104140"/>
                  </a:lnTo>
                  <a:lnTo>
                    <a:pt x="219367" y="104140"/>
                  </a:lnTo>
                  <a:lnTo>
                    <a:pt x="230911" y="104140"/>
                  </a:lnTo>
                  <a:lnTo>
                    <a:pt x="242455" y="104140"/>
                  </a:lnTo>
                  <a:lnTo>
                    <a:pt x="242455" y="115570"/>
                  </a:lnTo>
                  <a:lnTo>
                    <a:pt x="254000" y="115570"/>
                  </a:lnTo>
                  <a:lnTo>
                    <a:pt x="254000" y="92710"/>
                  </a:lnTo>
                  <a:lnTo>
                    <a:pt x="242455" y="92710"/>
                  </a:lnTo>
                  <a:lnTo>
                    <a:pt x="242455" y="81280"/>
                  </a:lnTo>
                  <a:lnTo>
                    <a:pt x="254000" y="81280"/>
                  </a:lnTo>
                  <a:lnTo>
                    <a:pt x="254000" y="69850"/>
                  </a:lnTo>
                  <a:close/>
                </a:path>
                <a:path w="254000" h="162559">
                  <a:moveTo>
                    <a:pt x="254000" y="22860"/>
                  </a:moveTo>
                  <a:lnTo>
                    <a:pt x="242455" y="22860"/>
                  </a:lnTo>
                  <a:lnTo>
                    <a:pt x="242455" y="35560"/>
                  </a:lnTo>
                  <a:lnTo>
                    <a:pt x="230911" y="35560"/>
                  </a:lnTo>
                  <a:lnTo>
                    <a:pt x="230911" y="58420"/>
                  </a:lnTo>
                  <a:lnTo>
                    <a:pt x="242455" y="58420"/>
                  </a:lnTo>
                  <a:lnTo>
                    <a:pt x="254000" y="58420"/>
                  </a:lnTo>
                  <a:lnTo>
                    <a:pt x="254000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230911"/>
                </a:moveTo>
                <a:lnTo>
                  <a:pt x="0" y="230911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30911"/>
                </a:lnTo>
                <a:close/>
              </a:path>
              <a:path w="81279" h="242570">
                <a:moveTo>
                  <a:pt x="11544" y="207810"/>
                </a:moveTo>
                <a:lnTo>
                  <a:pt x="0" y="207810"/>
                </a:lnTo>
                <a:lnTo>
                  <a:pt x="0" y="219354"/>
                </a:lnTo>
                <a:lnTo>
                  <a:pt x="11544" y="219354"/>
                </a:lnTo>
                <a:lnTo>
                  <a:pt x="11544" y="207810"/>
                </a:lnTo>
                <a:close/>
              </a:path>
              <a:path w="81279" h="242570">
                <a:moveTo>
                  <a:pt x="11544" y="103898"/>
                </a:moveTo>
                <a:lnTo>
                  <a:pt x="0" y="103898"/>
                </a:lnTo>
                <a:lnTo>
                  <a:pt x="0" y="115455"/>
                </a:lnTo>
                <a:lnTo>
                  <a:pt x="11544" y="115455"/>
                </a:lnTo>
                <a:lnTo>
                  <a:pt x="11544" y="103898"/>
                </a:lnTo>
                <a:close/>
              </a:path>
              <a:path w="81279" h="242570">
                <a:moveTo>
                  <a:pt x="34632" y="230911"/>
                </a:moveTo>
                <a:lnTo>
                  <a:pt x="23088" y="230911"/>
                </a:lnTo>
                <a:lnTo>
                  <a:pt x="23088" y="242455"/>
                </a:lnTo>
                <a:lnTo>
                  <a:pt x="34632" y="242455"/>
                </a:lnTo>
                <a:lnTo>
                  <a:pt x="34632" y="230911"/>
                </a:lnTo>
                <a:close/>
              </a:path>
              <a:path w="81279" h="242570">
                <a:moveTo>
                  <a:pt x="34632" y="207810"/>
                </a:moveTo>
                <a:lnTo>
                  <a:pt x="23088" y="207810"/>
                </a:lnTo>
                <a:lnTo>
                  <a:pt x="23088" y="219354"/>
                </a:lnTo>
                <a:lnTo>
                  <a:pt x="34632" y="219354"/>
                </a:lnTo>
                <a:lnTo>
                  <a:pt x="34632" y="207810"/>
                </a:lnTo>
                <a:close/>
              </a:path>
              <a:path w="81279" h="242570">
                <a:moveTo>
                  <a:pt x="46177" y="138544"/>
                </a:moveTo>
                <a:lnTo>
                  <a:pt x="34632" y="138544"/>
                </a:lnTo>
                <a:lnTo>
                  <a:pt x="34632" y="150088"/>
                </a:lnTo>
                <a:lnTo>
                  <a:pt x="46177" y="150088"/>
                </a:lnTo>
                <a:lnTo>
                  <a:pt x="46177" y="138544"/>
                </a:lnTo>
                <a:close/>
              </a:path>
              <a:path w="81279" h="242570">
                <a:moveTo>
                  <a:pt x="69265" y="230911"/>
                </a:moveTo>
                <a:lnTo>
                  <a:pt x="57721" y="230911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30911"/>
                </a:lnTo>
                <a:close/>
              </a:path>
              <a:path w="81279" h="242570">
                <a:moveTo>
                  <a:pt x="69265" y="103898"/>
                </a:moveTo>
                <a:lnTo>
                  <a:pt x="57721" y="103898"/>
                </a:lnTo>
                <a:lnTo>
                  <a:pt x="57721" y="115455"/>
                </a:lnTo>
                <a:lnTo>
                  <a:pt x="46177" y="115455"/>
                </a:lnTo>
                <a:lnTo>
                  <a:pt x="46177" y="103898"/>
                </a:lnTo>
                <a:lnTo>
                  <a:pt x="34632" y="103898"/>
                </a:lnTo>
                <a:lnTo>
                  <a:pt x="34632" y="115455"/>
                </a:lnTo>
                <a:lnTo>
                  <a:pt x="23088" y="115455"/>
                </a:lnTo>
                <a:lnTo>
                  <a:pt x="23088" y="127000"/>
                </a:lnTo>
                <a:lnTo>
                  <a:pt x="11544" y="127000"/>
                </a:lnTo>
                <a:lnTo>
                  <a:pt x="11544" y="138544"/>
                </a:lnTo>
                <a:lnTo>
                  <a:pt x="0" y="138544"/>
                </a:lnTo>
                <a:lnTo>
                  <a:pt x="0" y="150088"/>
                </a:lnTo>
                <a:lnTo>
                  <a:pt x="11544" y="150088"/>
                </a:lnTo>
                <a:lnTo>
                  <a:pt x="11544" y="161632"/>
                </a:lnTo>
                <a:lnTo>
                  <a:pt x="0" y="161632"/>
                </a:lnTo>
                <a:lnTo>
                  <a:pt x="0" y="173177"/>
                </a:lnTo>
                <a:lnTo>
                  <a:pt x="11544" y="173177"/>
                </a:lnTo>
                <a:lnTo>
                  <a:pt x="11544" y="184721"/>
                </a:lnTo>
                <a:lnTo>
                  <a:pt x="0" y="184721"/>
                </a:lnTo>
                <a:lnTo>
                  <a:pt x="0" y="196265"/>
                </a:lnTo>
                <a:lnTo>
                  <a:pt x="11544" y="196265"/>
                </a:lnTo>
                <a:lnTo>
                  <a:pt x="23088" y="196265"/>
                </a:lnTo>
                <a:lnTo>
                  <a:pt x="23088" y="173177"/>
                </a:lnTo>
                <a:lnTo>
                  <a:pt x="34632" y="173177"/>
                </a:lnTo>
                <a:lnTo>
                  <a:pt x="34632" y="161632"/>
                </a:lnTo>
                <a:lnTo>
                  <a:pt x="23088" y="161632"/>
                </a:lnTo>
                <a:lnTo>
                  <a:pt x="23088" y="138544"/>
                </a:lnTo>
                <a:lnTo>
                  <a:pt x="34632" y="138544"/>
                </a:lnTo>
                <a:lnTo>
                  <a:pt x="34632" y="127000"/>
                </a:lnTo>
                <a:lnTo>
                  <a:pt x="46177" y="127000"/>
                </a:lnTo>
                <a:lnTo>
                  <a:pt x="46177" y="138544"/>
                </a:lnTo>
                <a:lnTo>
                  <a:pt x="57721" y="138544"/>
                </a:lnTo>
                <a:lnTo>
                  <a:pt x="57721" y="150088"/>
                </a:lnTo>
                <a:lnTo>
                  <a:pt x="46177" y="150088"/>
                </a:lnTo>
                <a:lnTo>
                  <a:pt x="46177" y="173177"/>
                </a:lnTo>
                <a:lnTo>
                  <a:pt x="34632" y="173177"/>
                </a:lnTo>
                <a:lnTo>
                  <a:pt x="34632" y="207810"/>
                </a:lnTo>
                <a:lnTo>
                  <a:pt x="46177" y="207810"/>
                </a:lnTo>
                <a:lnTo>
                  <a:pt x="57721" y="207810"/>
                </a:lnTo>
                <a:lnTo>
                  <a:pt x="57721" y="219354"/>
                </a:lnTo>
                <a:lnTo>
                  <a:pt x="69265" y="219354"/>
                </a:lnTo>
                <a:lnTo>
                  <a:pt x="69265" y="173177"/>
                </a:lnTo>
                <a:lnTo>
                  <a:pt x="57721" y="173177"/>
                </a:lnTo>
                <a:lnTo>
                  <a:pt x="57721" y="184721"/>
                </a:lnTo>
                <a:lnTo>
                  <a:pt x="57721" y="196265"/>
                </a:lnTo>
                <a:lnTo>
                  <a:pt x="46177" y="196265"/>
                </a:lnTo>
                <a:lnTo>
                  <a:pt x="46177" y="184721"/>
                </a:lnTo>
                <a:lnTo>
                  <a:pt x="57721" y="184721"/>
                </a:lnTo>
                <a:lnTo>
                  <a:pt x="57721" y="173177"/>
                </a:lnTo>
                <a:lnTo>
                  <a:pt x="57721" y="161632"/>
                </a:lnTo>
                <a:lnTo>
                  <a:pt x="69265" y="161632"/>
                </a:lnTo>
                <a:lnTo>
                  <a:pt x="69265" y="103898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20988" y="463261"/>
            <a:ext cx="173355" cy="231140"/>
            <a:chOff x="520988" y="463261"/>
            <a:chExt cx="173355" cy="231140"/>
          </a:xfrm>
        </p:grpSpPr>
        <p:sp>
          <p:nvSpPr>
            <p:cNvPr id="11" name="object 11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523" y="463270"/>
              <a:ext cx="23495" cy="92710"/>
            </a:xfrm>
            <a:custGeom>
              <a:avLst/>
              <a:gdLst/>
              <a:ahLst/>
              <a:cxnLst/>
              <a:rect l="l" t="t" r="r" b="b"/>
              <a:pathLst>
                <a:path w="23495" h="92709">
                  <a:moveTo>
                    <a:pt x="11544" y="80810"/>
                  </a:moveTo>
                  <a:lnTo>
                    <a:pt x="0" y="80810"/>
                  </a:lnTo>
                  <a:lnTo>
                    <a:pt x="0" y="92354"/>
                  </a:lnTo>
                  <a:lnTo>
                    <a:pt x="11544" y="92354"/>
                  </a:lnTo>
                  <a:lnTo>
                    <a:pt x="11544" y="80810"/>
                  </a:lnTo>
                  <a:close/>
                </a:path>
                <a:path w="23495" h="92709">
                  <a:moveTo>
                    <a:pt x="23088" y="69265"/>
                  </a:moveTo>
                  <a:lnTo>
                    <a:pt x="11544" y="69265"/>
                  </a:lnTo>
                  <a:lnTo>
                    <a:pt x="11544" y="80810"/>
                  </a:lnTo>
                  <a:lnTo>
                    <a:pt x="23088" y="80810"/>
                  </a:lnTo>
                  <a:lnTo>
                    <a:pt x="23088" y="69265"/>
                  </a:lnTo>
                  <a:close/>
                </a:path>
                <a:path w="23495" h="92709">
                  <a:moveTo>
                    <a:pt x="23088" y="34632"/>
                  </a:moveTo>
                  <a:lnTo>
                    <a:pt x="11544" y="34632"/>
                  </a:lnTo>
                  <a:lnTo>
                    <a:pt x="11544" y="57721"/>
                  </a:lnTo>
                  <a:lnTo>
                    <a:pt x="23088" y="57721"/>
                  </a:lnTo>
                  <a:lnTo>
                    <a:pt x="23088" y="34632"/>
                  </a:lnTo>
                  <a:close/>
                </a:path>
                <a:path w="23495" h="92709">
                  <a:moveTo>
                    <a:pt x="23088" y="0"/>
                  </a:moveTo>
                  <a:lnTo>
                    <a:pt x="11544" y="0"/>
                  </a:lnTo>
                  <a:lnTo>
                    <a:pt x="11544" y="23088"/>
                  </a:lnTo>
                  <a:lnTo>
                    <a:pt x="23088" y="23088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51713" y="544080"/>
            <a:ext cx="46355" cy="12065"/>
          </a:xfrm>
          <a:custGeom>
            <a:avLst/>
            <a:gdLst/>
            <a:ahLst/>
            <a:cxnLst/>
            <a:rect l="l" t="t" r="r" b="b"/>
            <a:pathLst>
              <a:path w="46354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23088" y="0"/>
                </a:lnTo>
                <a:close/>
              </a:path>
              <a:path w="46354" h="12065">
                <a:moveTo>
                  <a:pt x="46177" y="0"/>
                </a:moveTo>
                <a:lnTo>
                  <a:pt x="34632" y="0"/>
                </a:lnTo>
                <a:lnTo>
                  <a:pt x="34632" y="11544"/>
                </a:lnTo>
                <a:lnTo>
                  <a:pt x="46177" y="11544"/>
                </a:lnTo>
                <a:lnTo>
                  <a:pt x="461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05713" y="544080"/>
            <a:ext cx="69850" cy="12065"/>
          </a:xfrm>
          <a:custGeom>
            <a:avLst/>
            <a:gdLst/>
            <a:ahLst/>
            <a:cxnLst/>
            <a:rect l="l" t="t" r="r" b="b"/>
            <a:pathLst>
              <a:path w="69850" h="1206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69850" h="12065">
                <a:moveTo>
                  <a:pt x="69265" y="0"/>
                </a:moveTo>
                <a:lnTo>
                  <a:pt x="57721" y="0"/>
                </a:ln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69265" y="11544"/>
                </a:lnTo>
                <a:lnTo>
                  <a:pt x="69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57721"/>
                </a:moveTo>
                <a:lnTo>
                  <a:pt x="0" y="57721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57721"/>
                </a:lnTo>
                <a:close/>
              </a:path>
              <a:path w="12065" h="81279">
                <a:moveTo>
                  <a:pt x="11544" y="34632"/>
                </a:moveTo>
                <a:lnTo>
                  <a:pt x="0" y="34632"/>
                </a:lnTo>
                <a:lnTo>
                  <a:pt x="0" y="46177"/>
                </a:lnTo>
                <a:lnTo>
                  <a:pt x="11544" y="46177"/>
                </a:lnTo>
                <a:lnTo>
                  <a:pt x="11544" y="34632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791323" y="520700"/>
            <a:ext cx="23660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ustpaste.it/walkinvictory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15925" y="1129023"/>
            <a:ext cx="672973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 marR="5080" indent="688340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Walk</a:t>
            </a:r>
            <a:r>
              <a:rPr dirty="0" sz="2200" spc="-10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In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Victory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Pastor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NaRon </a:t>
            </a:r>
            <a:r>
              <a:rPr dirty="0" sz="2200" spc="-20">
                <a:latin typeface="Arial MT"/>
                <a:cs typeface="Arial MT"/>
              </a:rPr>
              <a:t>Tillman.The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gift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of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paying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it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forward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231775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Customer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Care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can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be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rollercoaster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ride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frustration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disbelief </a:t>
            </a:r>
            <a:r>
              <a:rPr dirty="0" sz="1500">
                <a:latin typeface="Arial MT"/>
                <a:cs typeface="Arial MT"/>
              </a:rPr>
              <a:t>however,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this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Walk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Victory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episode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we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dive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into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1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BEST</a:t>
            </a:r>
            <a:r>
              <a:rPr dirty="0" sz="1500" spc="14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customer </a:t>
            </a:r>
            <a:r>
              <a:rPr dirty="0" sz="1500">
                <a:latin typeface="Arial MT"/>
                <a:cs typeface="Arial MT"/>
              </a:rPr>
              <a:t>care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experience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tips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ever!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this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MUST</a:t>
            </a:r>
            <a:r>
              <a:rPr dirty="0" sz="1500" spc="1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WATCH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podcast,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share </a:t>
            </a:r>
            <a:r>
              <a:rPr dirty="0" sz="1500">
                <a:latin typeface="Arial MT"/>
                <a:cs typeface="Arial MT"/>
              </a:rPr>
              <a:t>unbelievable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stories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with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our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guest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Blank.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2" name="object 2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3133725"/>
            <a:ext cx="2143124" cy="2143124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415925" y="5258434"/>
            <a:ext cx="659003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Podcast—where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meets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every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 closer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living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best </a:t>
            </a:r>
            <a:r>
              <a:rPr dirty="0" sz="1250" spc="-20">
                <a:latin typeface="Arial MT"/>
                <a:cs typeface="Arial MT"/>
              </a:rPr>
              <a:t>life.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725" y="5886450"/>
            <a:ext cx="6638924" cy="3362324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5925" y="9293225"/>
            <a:ext cx="33394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 no mistake: we're not just a </a:t>
            </a:r>
            <a:r>
              <a:rPr dirty="0" sz="1250" spc="-1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199" y="352425"/>
            <a:ext cx="2847974" cy="1600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1934210"/>
            <a:ext cx="6553834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family—a community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pursuit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purpose, growth,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Matters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Inc.,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deliver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equipping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walk </a:t>
            </a:r>
            <a:r>
              <a:rPr dirty="0" sz="1250">
                <a:latin typeface="Arial MT"/>
                <a:cs typeface="Arial MT"/>
              </a:rPr>
              <a:t>confidently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victory.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62199" y="3067050"/>
            <a:ext cx="2857499" cy="16001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4711700"/>
            <a:ext cx="42538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Mindful 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 Experiences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Ever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14624" y="5019675"/>
            <a:ext cx="2143124" cy="214312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15925" y="7144384"/>
            <a:ext cx="661860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rollercoaster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frustration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disbelief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care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ever!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 descr="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14624" y="7772400"/>
            <a:ext cx="2000249" cy="21431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151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WATCH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unbelievable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 beset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practices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will leave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business 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competitive</a:t>
            </a:r>
            <a:r>
              <a:rPr dirty="0" sz="1250" spc="-10">
                <a:latin typeface="Arial MT"/>
                <a:cs typeface="Arial MT"/>
              </a:rPr>
              <a:t> advantage.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624" y="1171575"/>
            <a:ext cx="5191124" cy="60864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249159"/>
            <a:ext cx="6226175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Rica, </a:t>
            </a:r>
            <a:r>
              <a:rPr dirty="0" sz="1250">
                <a:latin typeface="Arial MT"/>
                <a:cs typeface="Arial MT"/>
              </a:rPr>
              <a:t>overcoming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successful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impact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empathetic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service.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9699" y="352425"/>
            <a:ext cx="4762499" cy="6657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91984"/>
            <a:ext cx="66059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Join us 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explore </a:t>
            </a:r>
            <a:r>
              <a:rPr dirty="0" sz="1250" spc="-10">
                <a:latin typeface="Arial MT"/>
                <a:cs typeface="Arial MT"/>
              </a:rPr>
              <a:t>real-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scenarios that demonstrate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 how low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care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sometimes go. Whether you're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who has faced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similar issues or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-10">
                <a:latin typeface="Arial MT"/>
                <a:cs typeface="Arial MT"/>
              </a:rPr>
              <a:t>owner </a:t>
            </a:r>
            <a:r>
              <a:rPr dirty="0" sz="1250">
                <a:latin typeface="Arial MT"/>
                <a:cs typeface="Arial MT"/>
              </a:rPr>
              <a:t>wanting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435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87085"/>
            <a:ext cx="3477895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00:00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Introduction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Podcast </a:t>
            </a:r>
            <a:r>
              <a:rPr dirty="0" sz="1250">
                <a:latin typeface="Arial MT"/>
                <a:cs typeface="Arial MT"/>
              </a:rPr>
              <a:t>00:37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Tillman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Transitioning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Careers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600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191884"/>
            <a:ext cx="4187190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06:49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Care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07:40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Introduction: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-10">
                <a:latin typeface="Arial MT"/>
                <a:cs typeface="Arial MT"/>
              </a:rPr>
              <a:t>Center 11:53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Up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15:40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Training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56197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3604895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20:34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Giants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24:29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Rica </a:t>
            </a:r>
            <a:r>
              <a:rPr dirty="0" sz="1250">
                <a:latin typeface="Arial MT"/>
                <a:cs typeface="Arial MT"/>
              </a:rPr>
              <a:t>28:08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Fresh: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Storage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Tips </a:t>
            </a:r>
            <a:r>
              <a:rPr dirty="0" sz="1250">
                <a:latin typeface="Arial MT"/>
                <a:cs typeface="Arial MT"/>
              </a:rPr>
              <a:t>28:31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Research </a:t>
            </a:r>
            <a:r>
              <a:rPr dirty="0" sz="1250" spc="-10">
                <a:latin typeface="Arial MT"/>
                <a:cs typeface="Arial MT"/>
              </a:rPr>
              <a:t>Strategies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911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172834"/>
            <a:ext cx="54133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5558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28:56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Secret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Sauce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 </a:t>
            </a:r>
            <a:r>
              <a:rPr dirty="0" sz="1250">
                <a:latin typeface="Arial MT"/>
                <a:cs typeface="Arial MT"/>
              </a:rPr>
              <a:t>29:45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33:18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Nuances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39:17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Methods </a:t>
            </a:r>
            <a:r>
              <a:rPr dirty="0" sz="1250">
                <a:latin typeface="Arial MT"/>
                <a:cs typeface="Arial MT"/>
              </a:rPr>
              <a:t>42:55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Balancing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Life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9224" y="352425"/>
            <a:ext cx="4743449" cy="6696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87259"/>
            <a:ext cx="270891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49:17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Chances </a:t>
            </a:r>
            <a:r>
              <a:rPr dirty="0" sz="1250">
                <a:latin typeface="Arial MT"/>
                <a:cs typeface="Arial MT"/>
              </a:rPr>
              <a:t>51:47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Final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Inspirations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Walk</a:t>
            </a:r>
            <a:endParaRPr sz="125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Family?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1075" y="352425"/>
            <a:ext cx="5610224" cy="5981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15709"/>
            <a:ext cx="6711950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isn’t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movement.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NaRon </a:t>
            </a:r>
            <a:r>
              <a:rPr dirty="0" sz="1250">
                <a:latin typeface="Arial MT"/>
                <a:cs typeface="Arial MT"/>
              </a:rPr>
              <a:t>Tillman,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visionary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pastor,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mindfulness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mogul,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dives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intersection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spirituality,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financial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wisdom,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mindfulness,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entrepreneurship.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tackle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real-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issues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actionable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grounded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spiritual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 </a:t>
            </a:r>
            <a:r>
              <a:rPr dirty="0" sz="1250">
                <a:latin typeface="Arial MT"/>
                <a:cs typeface="Arial MT"/>
              </a:rPr>
              <a:t>guide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holistic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410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44084"/>
            <a:ext cx="66973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carefully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crafted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designed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uplift,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you. </a:t>
            </a: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guidance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enhance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financial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well-</a:t>
            </a:r>
            <a:r>
              <a:rPr dirty="0" sz="1250">
                <a:latin typeface="Arial MT"/>
                <a:cs typeface="Arial MT"/>
              </a:rPr>
              <a:t>being, or practical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steps to grow </a:t>
            </a:r>
            <a:r>
              <a:rPr dirty="0" sz="1250" spc="-10">
                <a:latin typeface="Arial MT"/>
                <a:cs typeface="Arial MT"/>
              </a:rPr>
              <a:t>spiritually,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 In 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your </a:t>
            </a:r>
            <a:r>
              <a:rPr dirty="0" sz="1250" spc="-10">
                <a:latin typeface="Arial MT"/>
                <a:cs typeface="Arial MT"/>
              </a:rPr>
              <a:t>go-</a:t>
            </a:r>
            <a:r>
              <a:rPr dirty="0" sz="1250">
                <a:latin typeface="Arial MT"/>
                <a:cs typeface="Arial MT"/>
              </a:rPr>
              <a:t>to </a:t>
            </a:r>
            <a:r>
              <a:rPr dirty="0" sz="1250" spc="-10">
                <a:latin typeface="Arial MT"/>
                <a:cs typeface="Arial MT"/>
              </a:rPr>
              <a:t>source.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72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15659"/>
            <a:ext cx="6351905" cy="777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Here, we believe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 isn’t just an end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goal—it’s a </a:t>
            </a:r>
            <a:r>
              <a:rPr dirty="0" sz="1250" spc="-20">
                <a:latin typeface="Arial MT"/>
                <a:cs typeface="Arial MT"/>
              </a:rPr>
              <a:t>journey.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we’re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committed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 step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Together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267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01209"/>
            <a:ext cx="63093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Victory,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supportive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invested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are.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50" y="352425"/>
            <a:ext cx="5400674" cy="78676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8201659"/>
            <a:ext cx="666178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family—connected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faith,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mindfulness,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pursuit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purposeful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stories,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 part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 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victory.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052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02150"/>
            <a:ext cx="327342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Powered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Matters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Inc.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85956"/>
            <a:ext cx="6612938" cy="675781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325359"/>
            <a:ext cx="60547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brought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Matters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Inc.,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powerhouse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empowers.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534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68159"/>
            <a:ext cx="665289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commitment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excellence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passion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uplifting voices,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Principal Matters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ensures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informative,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transformative.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72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06259"/>
            <a:ext cx="6271260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wait?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step </a:t>
            </a:r>
            <a:r>
              <a:rPr dirty="0" sz="1250">
                <a:latin typeface="Arial MT"/>
                <a:cs typeface="Arial MT"/>
              </a:rPr>
              <a:t>towards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 </a:t>
            </a:r>
            <a:r>
              <a:rPr dirty="0" sz="1250" spc="-20">
                <a:latin typeface="Arial MT"/>
                <a:cs typeface="Arial MT"/>
              </a:rPr>
              <a:t>victory.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Walk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10">
                <a:latin typeface="Arial MT"/>
                <a:cs typeface="Arial MT"/>
              </a:rPr>
              <a:t>Victory,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we’re 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 talking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success—</a:t>
            </a:r>
            <a:r>
              <a:rPr dirty="0" sz="1250" spc="-10">
                <a:latin typeface="Arial MT"/>
                <a:cs typeface="Arial MT"/>
              </a:rPr>
              <a:t>we’re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it,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together.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900" y="352425"/>
            <a:ext cx="5372099" cy="513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67984"/>
            <a:ext cx="652081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Tillman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multifaceted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 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merges </a:t>
            </a:r>
            <a:r>
              <a:rPr dirty="0" sz="1250" spc="-10">
                <a:latin typeface="Arial MT"/>
                <a:cs typeface="Arial MT"/>
              </a:rPr>
              <a:t>spirituality,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mindfulness,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media </a:t>
            </a:r>
            <a:r>
              <a:rPr dirty="0" sz="1250">
                <a:latin typeface="Arial MT"/>
                <a:cs typeface="Arial MT"/>
              </a:rPr>
              <a:t>expertise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empower holistic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Pastor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 Ministries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NYC, a yoga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mindfulness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(Director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Urban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Yogis),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mogul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Matters, </a:t>
            </a:r>
            <a:r>
              <a:rPr dirty="0" sz="1250">
                <a:latin typeface="Arial MT"/>
                <a:cs typeface="Arial MT"/>
              </a:rPr>
              <a:t>Inc),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delivers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53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96610"/>
            <a:ext cx="673227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reformed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gospel,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finance, </a:t>
            </a:r>
            <a:r>
              <a:rPr dirty="0" sz="1250">
                <a:latin typeface="Arial MT"/>
                <a:cs typeface="Arial MT"/>
              </a:rPr>
              <a:t>entrepreneurship,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daily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lifestyle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enhancements.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lead </a:t>
            </a:r>
            <a:r>
              <a:rPr dirty="0" sz="1250" spc="-10">
                <a:latin typeface="Arial MT"/>
                <a:cs typeface="Arial MT"/>
              </a:rPr>
              <a:t>purpose-</a:t>
            </a:r>
            <a:r>
              <a:rPr dirty="0" sz="1250">
                <a:latin typeface="Arial MT"/>
                <a:cs typeface="Arial MT"/>
              </a:rPr>
              <a:t>driven lives rooted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faith and financial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wisdom.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600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34709"/>
            <a:ext cx="6655434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Beyond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 endeavors,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husband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25 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three </a:t>
            </a:r>
            <a:r>
              <a:rPr dirty="0" sz="1250" spc="-10">
                <a:latin typeface="Arial MT"/>
                <a:cs typeface="Arial MT"/>
              </a:rPr>
              <a:t>children.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music,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singer,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coach,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director.</a:t>
            </a:r>
            <a:r>
              <a:rPr dirty="0" sz="1250">
                <a:latin typeface="Arial MT"/>
                <a:cs typeface="Arial MT"/>
              </a:rPr>
              <a:t> NaRon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 a Knick,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Mets, Jets,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Rangers fan, bringing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love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sports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aspect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</a:t>
            </a:r>
            <a:r>
              <a:rPr dirty="0" sz="1250" spc="-20">
                <a:latin typeface="Arial MT"/>
                <a:cs typeface="Arial MT"/>
              </a:rPr>
              <a:t>life.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1055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439534"/>
            <a:ext cx="65322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Tillman,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endure </a:t>
            </a:r>
            <a:r>
              <a:rPr dirty="0" sz="1250">
                <a:latin typeface="Arial MT"/>
                <a:cs typeface="Arial MT"/>
              </a:rPr>
              <a:t>hardships?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want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 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brand?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352425"/>
            <a:ext cx="5238749" cy="3667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001134"/>
            <a:ext cx="64916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perfect 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typical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talk....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come </a:t>
            </a:r>
            <a:r>
              <a:rPr dirty="0" sz="1250">
                <a:latin typeface="Arial MT"/>
                <a:cs typeface="Arial MT"/>
              </a:rPr>
              <a:t>laugh,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prepare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Walk.Walk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unlock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listening.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4886325"/>
            <a:ext cx="6715125" cy="42481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125584"/>
            <a:ext cx="6354445" cy="777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York </a:t>
            </a:r>
            <a:r>
              <a:rPr dirty="0" sz="1250">
                <a:latin typeface="Arial MT"/>
                <a:cs typeface="Arial MT"/>
              </a:rPr>
              <a:t>City's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Tillman,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Mindful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training </a:t>
            </a:r>
            <a:r>
              <a:rPr dirty="0" sz="1250">
                <a:latin typeface="Arial MT"/>
                <a:cs typeface="Arial MT"/>
              </a:rPr>
              <a:t>course,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best, brightest,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people.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Subscribe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begin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Walk.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419225"/>
            <a:ext cx="6715125" cy="689176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8716009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896359"/>
            <a:ext cx="66973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286375"/>
            <a:ext cx="6715125" cy="37814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049384"/>
            <a:ext cx="65811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00825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36004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NaRon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Tillman,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Victory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 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2190750"/>
            <a:ext cx="4952999" cy="58769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8049259"/>
            <a:ext cx="671449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#NaRonTillman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#WalkInVictoryPodcast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#CEO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#podcastinterview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 In Victory Podcast with Pastor NaRon Tillman.The gift of paying it forward with Richard Blank</dc:title>
  <dcterms:created xsi:type="dcterms:W3CDTF">2024-11-22T23:19:33Z</dcterms:created>
  <dcterms:modified xsi:type="dcterms:W3CDTF">2024-11-22T23:19:33Z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2024-11-22T00:00:00Z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2024-11-22T00:00:00Z</vt:filetime>
  </property>
  <property fmtid="{D5CDD505-2E9C-101B-9397-08002B2CF9AE}" pid="5" name="Producer">
    <vt:lpwstr>Skia/PDF m129</vt:lpwstr>
  </property>
</Properties>
</file>