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sharkbitebizpodcast" TargetMode="External"/><Relationship Id="rId3" Type="http://schemas.openxmlformats.org/officeDocument/2006/relationships/hyperlink" Target="https://jpcdn.it/img/a3dc3ff0aedb06c5bac7af3f2cc0ebeb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5d842fe80e04c4bc1a47a67d1e333fb9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4c05e55f0cbbaa95f50c2c9c466c471.jpg" TargetMode="External"/><Relationship Id="rId3" Type="http://schemas.openxmlformats.org/officeDocument/2006/relationships/image" Target="../media/image3.jpg"/><Relationship Id="rId4" Type="http://schemas.openxmlformats.org/officeDocument/2006/relationships/hyperlink" Target="https://jpcdn.it/img/5e335283bf1a6adcd023801fefc2f179.jpg" TargetMode="External"/><Relationship Id="rId5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a8e9bd5129a85ee572f93929f2bd244.jpg" TargetMode="External"/><Relationship Id="rId3" Type="http://schemas.openxmlformats.org/officeDocument/2006/relationships/image" Target="../media/image5.jpg"/><Relationship Id="rId4" Type="http://schemas.openxmlformats.org/officeDocument/2006/relationships/hyperlink" Target="https://jpcdn.it/img/0ecd349d346e1f1d2f1e530933000199.jpg" TargetMode="External"/><Relationship Id="rId5" Type="http://schemas.openxmlformats.org/officeDocument/2006/relationships/image" Target="../media/image6.jpg"/><Relationship Id="rId6" Type="http://schemas.openxmlformats.org/officeDocument/2006/relationships/hyperlink" Target="https://jpcdn.it/img/af189bf1f000b3859a598ae5e58906fe.png" TargetMode="External"/><Relationship Id="rId7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76d23464248c71cf9698bb2b6f9ab62.jpg" TargetMode="External"/><Relationship Id="rId3" Type="http://schemas.openxmlformats.org/officeDocument/2006/relationships/image" Target="../media/image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c32b870ed8f119afb8ab8974e0cd7b4.jpg" TargetMode="External"/><Relationship Id="rId3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25ddfc5f96679ea3935e210a6666a35.jpg" TargetMode="External"/><Relationship Id="rId3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a0002b76c765f65f88beae3879e52ac.jpg" TargetMode="External"/><Relationship Id="rId3" Type="http://schemas.openxmlformats.org/officeDocument/2006/relationships/image" Target="../media/image1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6595f531efda0d32b60a777120bb7f8.jpg" TargetMode="External"/><Relationship Id="rId3" Type="http://schemas.openxmlformats.org/officeDocument/2006/relationships/image" Target="../media/image1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741049894bfa14925c11a6858d36b06.jpg" TargetMode="External"/><Relationship Id="rId3" Type="http://schemas.openxmlformats.org/officeDocument/2006/relationships/image" Target="../media/image1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e97d349b74d7633a17c3ab2d7f1840b.jpg" TargetMode="External"/><Relationship Id="rId3" Type="http://schemas.openxmlformats.org/officeDocument/2006/relationships/image" Target="../media/image1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5f5bb5a441f9140742d8b6627ec3545.jpg" TargetMode="External"/><Relationship Id="rId3" Type="http://schemas.openxmlformats.org/officeDocument/2006/relationships/image" Target="../media/image1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28d6e5e773b8c6099f38e919b5cedbe.jpg" TargetMode="External"/><Relationship Id="rId3" Type="http://schemas.openxmlformats.org/officeDocument/2006/relationships/image" Target="../media/image16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e6ca9f8e2f90d8f0fd1973fbd607a78.jpg" TargetMode="External"/><Relationship Id="rId3" Type="http://schemas.openxmlformats.org/officeDocument/2006/relationships/image" Target="../media/image17.jpg"/><Relationship Id="rId4" Type="http://schemas.openxmlformats.org/officeDocument/2006/relationships/hyperlink" Target="https://jpcdn.it/img/a51f57d4b7ad6896c34beddc246b0b88.jpg" TargetMode="External"/><Relationship Id="rId5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b62d37113e97e34e781e9890457ec2e.jpg" TargetMode="External"/><Relationship Id="rId3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a1e67fb3ee3f441352dc4290819a1b1.jpg" TargetMode="External"/><Relationship Id="rId3" Type="http://schemas.openxmlformats.org/officeDocument/2006/relationships/image" Target="../media/image2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ecef5b1e6a0d9e1f91102c935119e5f.jpg" TargetMode="External"/><Relationship Id="rId3" Type="http://schemas.openxmlformats.org/officeDocument/2006/relationships/image" Target="../media/image21.jpg"/><Relationship Id="rId4" Type="http://schemas.openxmlformats.org/officeDocument/2006/relationships/hyperlink" Target="https://justpaste.it/redirect/sharkbitebizpodcast/https%3A%2F%2Fcostaricascallcenter.com%2Fen%2Foutbound-bpo-campaigns%2F" TargetMode="Externa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aa7ef40f6b7ba80763c6aa94b0d768e.jpg" TargetMode="External"/><Relationship Id="rId3" Type="http://schemas.openxmlformats.org/officeDocument/2006/relationships/image" Target="../media/image22.jpg"/><Relationship Id="rId4" Type="http://schemas.openxmlformats.org/officeDocument/2006/relationships/hyperlink" Target="https://www.youtube.com/watch?v=Bki9lRhp8VE" TargetMode="External"/><Relationship Id="rId5" Type="http://schemas.openxmlformats.org/officeDocument/2006/relationships/image" Target="../media/image2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31800" y="860425"/>
            <a:ext cx="6705600" cy="9525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600" y="9525"/>
                </a:moveTo>
                <a:lnTo>
                  <a:pt x="0" y="9525"/>
                </a:lnTo>
                <a:lnTo>
                  <a:pt x="0" y="0"/>
                </a:lnTo>
                <a:lnTo>
                  <a:pt x="6705600" y="0"/>
                </a:lnTo>
                <a:lnTo>
                  <a:pt x="6705600" y="9525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5709" y="454890"/>
            <a:ext cx="254000" cy="335280"/>
            <a:chOff x="535709" y="454890"/>
            <a:chExt cx="25400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5698" y="454900"/>
              <a:ext cx="254000" cy="195580"/>
            </a:xfrm>
            <a:custGeom>
              <a:avLst/>
              <a:gdLst/>
              <a:ahLst/>
              <a:cxnLst/>
              <a:rect l="l" t="t" r="r" b="b"/>
              <a:pathLst>
                <a:path w="254000" h="195579">
                  <a:moveTo>
                    <a:pt x="34645" y="160820"/>
                  </a:moveTo>
                  <a:lnTo>
                    <a:pt x="23101" y="160820"/>
                  </a:lnTo>
                  <a:lnTo>
                    <a:pt x="11544" y="160820"/>
                  </a:lnTo>
                  <a:lnTo>
                    <a:pt x="11544" y="183680"/>
                  </a:lnTo>
                  <a:lnTo>
                    <a:pt x="23101" y="183680"/>
                  </a:lnTo>
                  <a:lnTo>
                    <a:pt x="23101" y="172250"/>
                  </a:lnTo>
                  <a:lnTo>
                    <a:pt x="34645" y="172250"/>
                  </a:lnTo>
                  <a:lnTo>
                    <a:pt x="34645" y="160820"/>
                  </a:lnTo>
                  <a:close/>
                </a:path>
                <a:path w="254000" h="195579">
                  <a:moveTo>
                    <a:pt x="34645" y="80810"/>
                  </a:moveTo>
                  <a:lnTo>
                    <a:pt x="23101" y="80810"/>
                  </a:lnTo>
                  <a:lnTo>
                    <a:pt x="23101" y="92240"/>
                  </a:lnTo>
                  <a:lnTo>
                    <a:pt x="34645" y="92240"/>
                  </a:lnTo>
                  <a:lnTo>
                    <a:pt x="34645" y="80810"/>
                  </a:lnTo>
                  <a:close/>
                </a:path>
                <a:path w="254000" h="195579">
                  <a:moveTo>
                    <a:pt x="34645" y="57721"/>
                  </a:moveTo>
                  <a:lnTo>
                    <a:pt x="23101" y="57721"/>
                  </a:lnTo>
                  <a:lnTo>
                    <a:pt x="23101" y="69265"/>
                  </a:lnTo>
                  <a:lnTo>
                    <a:pt x="34645" y="69265"/>
                  </a:lnTo>
                  <a:lnTo>
                    <a:pt x="34645" y="57721"/>
                  </a:lnTo>
                  <a:close/>
                </a:path>
                <a:path w="254000" h="195579">
                  <a:moveTo>
                    <a:pt x="34645" y="0"/>
                  </a:moveTo>
                  <a:lnTo>
                    <a:pt x="23101" y="0"/>
                  </a:lnTo>
                  <a:lnTo>
                    <a:pt x="23101" y="11544"/>
                  </a:lnTo>
                  <a:lnTo>
                    <a:pt x="34645" y="11544"/>
                  </a:lnTo>
                  <a:lnTo>
                    <a:pt x="34645" y="0"/>
                  </a:lnTo>
                  <a:close/>
                </a:path>
                <a:path w="254000" h="195579">
                  <a:moveTo>
                    <a:pt x="57734" y="103670"/>
                  </a:moveTo>
                  <a:lnTo>
                    <a:pt x="46189" y="103670"/>
                  </a:lnTo>
                  <a:lnTo>
                    <a:pt x="46189" y="92240"/>
                  </a:lnTo>
                  <a:lnTo>
                    <a:pt x="34645" y="92240"/>
                  </a:lnTo>
                  <a:lnTo>
                    <a:pt x="34645" y="115100"/>
                  </a:lnTo>
                  <a:lnTo>
                    <a:pt x="23101" y="115100"/>
                  </a:lnTo>
                  <a:lnTo>
                    <a:pt x="23101" y="103670"/>
                  </a:lnTo>
                  <a:lnTo>
                    <a:pt x="11544" y="103670"/>
                  </a:lnTo>
                  <a:lnTo>
                    <a:pt x="0" y="103670"/>
                  </a:lnTo>
                  <a:lnTo>
                    <a:pt x="0" y="160820"/>
                  </a:lnTo>
                  <a:lnTo>
                    <a:pt x="11544" y="160820"/>
                  </a:lnTo>
                  <a:lnTo>
                    <a:pt x="11544" y="149390"/>
                  </a:lnTo>
                  <a:lnTo>
                    <a:pt x="23101" y="149390"/>
                  </a:lnTo>
                  <a:lnTo>
                    <a:pt x="23101" y="137960"/>
                  </a:lnTo>
                  <a:lnTo>
                    <a:pt x="11544" y="137960"/>
                  </a:lnTo>
                  <a:lnTo>
                    <a:pt x="11544" y="126530"/>
                  </a:lnTo>
                  <a:lnTo>
                    <a:pt x="23101" y="126530"/>
                  </a:lnTo>
                  <a:lnTo>
                    <a:pt x="34645" y="126530"/>
                  </a:lnTo>
                  <a:lnTo>
                    <a:pt x="46189" y="126530"/>
                  </a:lnTo>
                  <a:lnTo>
                    <a:pt x="46189" y="115100"/>
                  </a:lnTo>
                  <a:lnTo>
                    <a:pt x="57734" y="115100"/>
                  </a:lnTo>
                  <a:lnTo>
                    <a:pt x="57734" y="103670"/>
                  </a:lnTo>
                  <a:close/>
                </a:path>
                <a:path w="254000" h="195579">
                  <a:moveTo>
                    <a:pt x="57734" y="57721"/>
                  </a:moveTo>
                  <a:lnTo>
                    <a:pt x="46189" y="57721"/>
                  </a:lnTo>
                  <a:lnTo>
                    <a:pt x="46189" y="69265"/>
                  </a:lnTo>
                  <a:lnTo>
                    <a:pt x="57734" y="69265"/>
                  </a:lnTo>
                  <a:lnTo>
                    <a:pt x="57734" y="57721"/>
                  </a:lnTo>
                  <a:close/>
                </a:path>
                <a:path w="254000" h="195579">
                  <a:moveTo>
                    <a:pt x="69278" y="80810"/>
                  </a:moveTo>
                  <a:lnTo>
                    <a:pt x="57734" y="80810"/>
                  </a:lnTo>
                  <a:lnTo>
                    <a:pt x="57734" y="92240"/>
                  </a:lnTo>
                  <a:lnTo>
                    <a:pt x="69278" y="92240"/>
                  </a:lnTo>
                  <a:lnTo>
                    <a:pt x="69278" y="80810"/>
                  </a:lnTo>
                  <a:close/>
                </a:path>
                <a:path w="254000" h="195579">
                  <a:moveTo>
                    <a:pt x="80822" y="126530"/>
                  </a:moveTo>
                  <a:lnTo>
                    <a:pt x="69278" y="126530"/>
                  </a:lnTo>
                  <a:lnTo>
                    <a:pt x="69278" y="137960"/>
                  </a:lnTo>
                  <a:lnTo>
                    <a:pt x="57734" y="137960"/>
                  </a:lnTo>
                  <a:lnTo>
                    <a:pt x="57734" y="149390"/>
                  </a:lnTo>
                  <a:lnTo>
                    <a:pt x="46189" y="149390"/>
                  </a:lnTo>
                  <a:lnTo>
                    <a:pt x="34645" y="149390"/>
                  </a:lnTo>
                  <a:lnTo>
                    <a:pt x="34645" y="160820"/>
                  </a:lnTo>
                  <a:lnTo>
                    <a:pt x="46189" y="160820"/>
                  </a:lnTo>
                  <a:lnTo>
                    <a:pt x="57734" y="160820"/>
                  </a:lnTo>
                  <a:lnTo>
                    <a:pt x="57734" y="183680"/>
                  </a:lnTo>
                  <a:lnTo>
                    <a:pt x="69278" y="183680"/>
                  </a:lnTo>
                  <a:lnTo>
                    <a:pt x="69278" y="149390"/>
                  </a:lnTo>
                  <a:lnTo>
                    <a:pt x="80822" y="149390"/>
                  </a:lnTo>
                  <a:lnTo>
                    <a:pt x="80822" y="126530"/>
                  </a:lnTo>
                  <a:close/>
                </a:path>
                <a:path w="254000" h="195579">
                  <a:moveTo>
                    <a:pt x="80822" y="11544"/>
                  </a:moveTo>
                  <a:lnTo>
                    <a:pt x="69278" y="11544"/>
                  </a:lnTo>
                  <a:lnTo>
                    <a:pt x="69278" y="0"/>
                  </a:lnTo>
                  <a:lnTo>
                    <a:pt x="57734" y="0"/>
                  </a:lnTo>
                  <a:lnTo>
                    <a:pt x="57734" y="11544"/>
                  </a:lnTo>
                  <a:lnTo>
                    <a:pt x="46189" y="11544"/>
                  </a:lnTo>
                  <a:lnTo>
                    <a:pt x="46189" y="23088"/>
                  </a:lnTo>
                  <a:lnTo>
                    <a:pt x="34645" y="23088"/>
                  </a:lnTo>
                  <a:lnTo>
                    <a:pt x="23101" y="23088"/>
                  </a:lnTo>
                  <a:lnTo>
                    <a:pt x="23101" y="46177"/>
                  </a:lnTo>
                  <a:lnTo>
                    <a:pt x="34645" y="46177"/>
                  </a:lnTo>
                  <a:lnTo>
                    <a:pt x="46189" y="46177"/>
                  </a:lnTo>
                  <a:lnTo>
                    <a:pt x="57734" y="46177"/>
                  </a:lnTo>
                  <a:lnTo>
                    <a:pt x="57734" y="34632"/>
                  </a:lnTo>
                  <a:lnTo>
                    <a:pt x="69278" y="34632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80822" y="11544"/>
                  </a:lnTo>
                  <a:close/>
                </a:path>
                <a:path w="254000" h="195579">
                  <a:moveTo>
                    <a:pt x="92367" y="149390"/>
                  </a:moveTo>
                  <a:lnTo>
                    <a:pt x="80822" y="149390"/>
                  </a:lnTo>
                  <a:lnTo>
                    <a:pt x="80822" y="172250"/>
                  </a:lnTo>
                  <a:lnTo>
                    <a:pt x="92367" y="172250"/>
                  </a:lnTo>
                  <a:lnTo>
                    <a:pt x="92367" y="149390"/>
                  </a:lnTo>
                  <a:close/>
                </a:path>
                <a:path w="254000" h="195579">
                  <a:moveTo>
                    <a:pt x="103911" y="126530"/>
                  </a:moveTo>
                  <a:lnTo>
                    <a:pt x="92367" y="126530"/>
                  </a:lnTo>
                  <a:lnTo>
                    <a:pt x="92367" y="137960"/>
                  </a:lnTo>
                  <a:lnTo>
                    <a:pt x="103911" y="137960"/>
                  </a:lnTo>
                  <a:lnTo>
                    <a:pt x="103911" y="126530"/>
                  </a:lnTo>
                  <a:close/>
                </a:path>
                <a:path w="254000" h="195579">
                  <a:moveTo>
                    <a:pt x="115455" y="160820"/>
                  </a:moveTo>
                  <a:lnTo>
                    <a:pt x="103911" y="160820"/>
                  </a:lnTo>
                  <a:lnTo>
                    <a:pt x="103911" y="172250"/>
                  </a:lnTo>
                  <a:lnTo>
                    <a:pt x="115455" y="172250"/>
                  </a:lnTo>
                  <a:lnTo>
                    <a:pt x="115455" y="160820"/>
                  </a:lnTo>
                  <a:close/>
                </a:path>
                <a:path w="254000" h="195579">
                  <a:moveTo>
                    <a:pt x="115455" y="46177"/>
                  </a:moveTo>
                  <a:lnTo>
                    <a:pt x="103911" y="46177"/>
                  </a:lnTo>
                  <a:lnTo>
                    <a:pt x="103911" y="34632"/>
                  </a:lnTo>
                  <a:lnTo>
                    <a:pt x="92367" y="34632"/>
                  </a:lnTo>
                  <a:lnTo>
                    <a:pt x="92367" y="23088"/>
                  </a:lnTo>
                  <a:lnTo>
                    <a:pt x="80822" y="23088"/>
                  </a:lnTo>
                  <a:lnTo>
                    <a:pt x="80822" y="46177"/>
                  </a:lnTo>
                  <a:lnTo>
                    <a:pt x="69278" y="46177"/>
                  </a:lnTo>
                  <a:lnTo>
                    <a:pt x="69278" y="69265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15455" y="69265"/>
                  </a:lnTo>
                  <a:lnTo>
                    <a:pt x="115455" y="46177"/>
                  </a:lnTo>
                  <a:close/>
                </a:path>
                <a:path w="254000" h="195579">
                  <a:moveTo>
                    <a:pt x="127000" y="137960"/>
                  </a:moveTo>
                  <a:lnTo>
                    <a:pt x="115455" y="13796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close/>
                </a:path>
                <a:path w="254000" h="195579">
                  <a:moveTo>
                    <a:pt x="138544" y="160820"/>
                  </a:moveTo>
                  <a:lnTo>
                    <a:pt x="127000" y="16082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60820"/>
                  </a:lnTo>
                  <a:close/>
                </a:path>
                <a:path w="254000" h="195579">
                  <a:moveTo>
                    <a:pt x="150101" y="57721"/>
                  </a:moveTo>
                  <a:lnTo>
                    <a:pt x="138544" y="57721"/>
                  </a:lnTo>
                  <a:lnTo>
                    <a:pt x="138544" y="69265"/>
                  </a:lnTo>
                  <a:lnTo>
                    <a:pt x="150101" y="69265"/>
                  </a:lnTo>
                  <a:lnTo>
                    <a:pt x="150101" y="57721"/>
                  </a:lnTo>
                  <a:close/>
                </a:path>
                <a:path w="254000" h="195579">
                  <a:moveTo>
                    <a:pt x="161645" y="115100"/>
                  </a:moveTo>
                  <a:lnTo>
                    <a:pt x="150101" y="115100"/>
                  </a:lnTo>
                  <a:lnTo>
                    <a:pt x="138544" y="115100"/>
                  </a:lnTo>
                  <a:lnTo>
                    <a:pt x="138544" y="103670"/>
                  </a:lnTo>
                  <a:lnTo>
                    <a:pt x="127000" y="103670"/>
                  </a:lnTo>
                  <a:lnTo>
                    <a:pt x="115455" y="103670"/>
                  </a:lnTo>
                  <a:lnTo>
                    <a:pt x="115455" y="92240"/>
                  </a:lnTo>
                  <a:lnTo>
                    <a:pt x="103911" y="92240"/>
                  </a:lnTo>
                  <a:lnTo>
                    <a:pt x="92367" y="92240"/>
                  </a:lnTo>
                  <a:lnTo>
                    <a:pt x="92367" y="80810"/>
                  </a:lnTo>
                  <a:lnTo>
                    <a:pt x="80822" y="8081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115100"/>
                  </a:lnTo>
                  <a:lnTo>
                    <a:pt x="80822" y="115100"/>
                  </a:lnTo>
                  <a:lnTo>
                    <a:pt x="80822" y="126530"/>
                  </a:lnTo>
                  <a:lnTo>
                    <a:pt x="92367" y="126530"/>
                  </a:lnTo>
                  <a:lnTo>
                    <a:pt x="92367" y="103670"/>
                  </a:lnTo>
                  <a:lnTo>
                    <a:pt x="103911" y="103670"/>
                  </a:lnTo>
                  <a:lnTo>
                    <a:pt x="103911" y="115100"/>
                  </a:lnTo>
                  <a:lnTo>
                    <a:pt x="115455" y="115100"/>
                  </a:lnTo>
                  <a:lnTo>
                    <a:pt x="115455" y="126530"/>
                  </a:lnTo>
                  <a:lnTo>
                    <a:pt x="127000" y="126530"/>
                  </a:lnTo>
                  <a:lnTo>
                    <a:pt x="138544" y="126530"/>
                  </a:lnTo>
                  <a:lnTo>
                    <a:pt x="138544" y="137960"/>
                  </a:lnTo>
                  <a:lnTo>
                    <a:pt x="150101" y="137960"/>
                  </a:lnTo>
                  <a:lnTo>
                    <a:pt x="150101" y="126530"/>
                  </a:lnTo>
                  <a:lnTo>
                    <a:pt x="161645" y="126530"/>
                  </a:lnTo>
                  <a:lnTo>
                    <a:pt x="161645" y="115100"/>
                  </a:lnTo>
                  <a:close/>
                </a:path>
                <a:path w="254000" h="195579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27000" y="80810"/>
                  </a:lnTo>
                  <a:lnTo>
                    <a:pt x="115455" y="80810"/>
                  </a:lnTo>
                  <a:lnTo>
                    <a:pt x="115455" y="92240"/>
                  </a:lnTo>
                  <a:lnTo>
                    <a:pt x="127000" y="92240"/>
                  </a:lnTo>
                  <a:lnTo>
                    <a:pt x="138544" y="92240"/>
                  </a:lnTo>
                  <a:lnTo>
                    <a:pt x="138544" y="103670"/>
                  </a:lnTo>
                  <a:lnTo>
                    <a:pt x="150101" y="10367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195579">
                  <a:moveTo>
                    <a:pt x="161645" y="34632"/>
                  </a:moveTo>
                  <a:lnTo>
                    <a:pt x="150101" y="34632"/>
                  </a:lnTo>
                  <a:lnTo>
                    <a:pt x="150101" y="23088"/>
                  </a:lnTo>
                  <a:lnTo>
                    <a:pt x="138544" y="23088"/>
                  </a:lnTo>
                  <a:lnTo>
                    <a:pt x="127000" y="23088"/>
                  </a:lnTo>
                  <a:lnTo>
                    <a:pt x="127000" y="11544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50101" y="0"/>
                  </a:lnTo>
                  <a:lnTo>
                    <a:pt x="138544" y="0"/>
                  </a:lnTo>
                  <a:lnTo>
                    <a:pt x="127000" y="0"/>
                  </a:lnTo>
                  <a:lnTo>
                    <a:pt x="115455" y="0"/>
                  </a:lnTo>
                  <a:lnTo>
                    <a:pt x="115455" y="11544"/>
                  </a:lnTo>
                  <a:lnTo>
                    <a:pt x="103911" y="11544"/>
                  </a:lnTo>
                  <a:lnTo>
                    <a:pt x="103911" y="0"/>
                  </a:lnTo>
                  <a:lnTo>
                    <a:pt x="92367" y="0"/>
                  </a:lnTo>
                  <a:lnTo>
                    <a:pt x="80822" y="0"/>
                  </a:lnTo>
                  <a:lnTo>
                    <a:pt x="80822" y="11544"/>
                  </a:lnTo>
                  <a:lnTo>
                    <a:pt x="92367" y="11544"/>
                  </a:lnTo>
                  <a:lnTo>
                    <a:pt x="92367" y="23088"/>
                  </a:lnTo>
                  <a:lnTo>
                    <a:pt x="103911" y="23088"/>
                  </a:lnTo>
                  <a:lnTo>
                    <a:pt x="115455" y="23088"/>
                  </a:lnTo>
                  <a:lnTo>
                    <a:pt x="115455" y="34632"/>
                  </a:lnTo>
                  <a:lnTo>
                    <a:pt x="127000" y="34632"/>
                  </a:lnTo>
                  <a:lnTo>
                    <a:pt x="127000" y="57721"/>
                  </a:lnTo>
                  <a:lnTo>
                    <a:pt x="138544" y="57721"/>
                  </a:lnTo>
                  <a:lnTo>
                    <a:pt x="138544" y="46177"/>
                  </a:lnTo>
                  <a:lnTo>
                    <a:pt x="150101" y="46177"/>
                  </a:lnTo>
                  <a:lnTo>
                    <a:pt x="161645" y="46177"/>
                  </a:lnTo>
                  <a:lnTo>
                    <a:pt x="161645" y="34632"/>
                  </a:lnTo>
                  <a:close/>
                </a:path>
                <a:path w="254000" h="195579">
                  <a:moveTo>
                    <a:pt x="161645" y="11544"/>
                  </a:moveTo>
                  <a:lnTo>
                    <a:pt x="150101" y="11544"/>
                  </a:lnTo>
                  <a:lnTo>
                    <a:pt x="150101" y="23088"/>
                  </a:lnTo>
                  <a:lnTo>
                    <a:pt x="161645" y="23088"/>
                  </a:lnTo>
                  <a:lnTo>
                    <a:pt x="161645" y="11544"/>
                  </a:lnTo>
                  <a:close/>
                </a:path>
                <a:path w="254000" h="195579">
                  <a:moveTo>
                    <a:pt x="184734" y="160820"/>
                  </a:moveTo>
                  <a:lnTo>
                    <a:pt x="173189" y="160820"/>
                  </a:lnTo>
                  <a:lnTo>
                    <a:pt x="173189" y="172250"/>
                  </a:lnTo>
                  <a:lnTo>
                    <a:pt x="184734" y="172250"/>
                  </a:lnTo>
                  <a:lnTo>
                    <a:pt x="184734" y="160820"/>
                  </a:lnTo>
                  <a:close/>
                </a:path>
                <a:path w="254000" h="195579">
                  <a:moveTo>
                    <a:pt x="184734" y="103670"/>
                  </a:move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84734" y="103670"/>
                  </a:lnTo>
                  <a:close/>
                </a:path>
                <a:path w="254000" h="195579">
                  <a:moveTo>
                    <a:pt x="196278" y="126530"/>
                  </a:moveTo>
                  <a:lnTo>
                    <a:pt x="184734" y="126530"/>
                  </a:lnTo>
                  <a:lnTo>
                    <a:pt x="184734" y="137960"/>
                  </a:lnTo>
                  <a:lnTo>
                    <a:pt x="173189" y="137960"/>
                  </a:lnTo>
                  <a:lnTo>
                    <a:pt x="173189" y="126530"/>
                  </a:lnTo>
                  <a:lnTo>
                    <a:pt x="161645" y="126530"/>
                  </a:lnTo>
                  <a:lnTo>
                    <a:pt x="161645" y="14939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61645" y="160820"/>
                  </a:lnTo>
                  <a:lnTo>
                    <a:pt x="173189" y="160820"/>
                  </a:lnTo>
                  <a:lnTo>
                    <a:pt x="173189" y="149390"/>
                  </a:lnTo>
                  <a:lnTo>
                    <a:pt x="184734" y="149390"/>
                  </a:lnTo>
                  <a:lnTo>
                    <a:pt x="196278" y="149390"/>
                  </a:lnTo>
                  <a:lnTo>
                    <a:pt x="196278" y="126530"/>
                  </a:lnTo>
                  <a:close/>
                </a:path>
                <a:path w="254000" h="195579">
                  <a:moveTo>
                    <a:pt x="219367" y="137960"/>
                  </a:move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19367" y="137960"/>
                  </a:lnTo>
                  <a:close/>
                </a:path>
                <a:path w="254000" h="195579">
                  <a:moveTo>
                    <a:pt x="242455" y="160820"/>
                  </a:moveTo>
                  <a:lnTo>
                    <a:pt x="230911" y="160820"/>
                  </a:ln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83680"/>
                  </a:lnTo>
                  <a:lnTo>
                    <a:pt x="219367" y="18368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95110"/>
                  </a:lnTo>
                  <a:lnTo>
                    <a:pt x="242455" y="195110"/>
                  </a:lnTo>
                  <a:lnTo>
                    <a:pt x="242455" y="160820"/>
                  </a:lnTo>
                  <a:close/>
                </a:path>
                <a:path w="254000" h="195579">
                  <a:moveTo>
                    <a:pt x="254000" y="137960"/>
                  </a:moveTo>
                  <a:lnTo>
                    <a:pt x="242455" y="137960"/>
                  </a:lnTo>
                  <a:lnTo>
                    <a:pt x="242455" y="115100"/>
                  </a:lnTo>
                  <a:lnTo>
                    <a:pt x="230911" y="115100"/>
                  </a:lnTo>
                  <a:lnTo>
                    <a:pt x="219367" y="115100"/>
                  </a:lnTo>
                  <a:lnTo>
                    <a:pt x="219367" y="103670"/>
                  </a:lnTo>
                  <a:lnTo>
                    <a:pt x="207822" y="103670"/>
                  </a:lnTo>
                  <a:lnTo>
                    <a:pt x="207822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207822" y="126530"/>
                  </a:lnTo>
                  <a:lnTo>
                    <a:pt x="219367" y="126530"/>
                  </a:lnTo>
                  <a:lnTo>
                    <a:pt x="219367" y="137960"/>
                  </a:lnTo>
                  <a:lnTo>
                    <a:pt x="230911" y="137960"/>
                  </a:lnTo>
                  <a:lnTo>
                    <a:pt x="230911" y="149390"/>
                  </a:lnTo>
                  <a:lnTo>
                    <a:pt x="242455" y="149390"/>
                  </a:lnTo>
                  <a:lnTo>
                    <a:pt x="254000" y="149390"/>
                  </a:lnTo>
                  <a:lnTo>
                    <a:pt x="254000" y="137960"/>
                  </a:lnTo>
                  <a:close/>
                </a:path>
                <a:path w="254000" h="195579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5698" y="615720"/>
              <a:ext cx="254000" cy="173990"/>
            </a:xfrm>
            <a:custGeom>
              <a:avLst/>
              <a:gdLst/>
              <a:ahLst/>
              <a:cxnLst/>
              <a:rect l="l" t="t" r="r" b="b"/>
              <a:pathLst>
                <a:path w="254000" h="173990">
                  <a:moveTo>
                    <a:pt x="11544" y="69850"/>
                  </a:moveTo>
                  <a:lnTo>
                    <a:pt x="0" y="69850"/>
                  </a:lnTo>
                  <a:lnTo>
                    <a:pt x="0" y="81280"/>
                  </a:lnTo>
                  <a:lnTo>
                    <a:pt x="11544" y="81280"/>
                  </a:lnTo>
                  <a:lnTo>
                    <a:pt x="11544" y="69850"/>
                  </a:lnTo>
                  <a:close/>
                </a:path>
                <a:path w="254000" h="173990">
                  <a:moveTo>
                    <a:pt x="11544" y="46990"/>
                  </a:moveTo>
                  <a:lnTo>
                    <a:pt x="0" y="46990"/>
                  </a:lnTo>
                  <a:lnTo>
                    <a:pt x="0" y="58420"/>
                  </a:lnTo>
                  <a:lnTo>
                    <a:pt x="11544" y="58420"/>
                  </a:lnTo>
                  <a:lnTo>
                    <a:pt x="11544" y="46990"/>
                  </a:lnTo>
                  <a:close/>
                </a:path>
                <a:path w="254000" h="173990">
                  <a:moveTo>
                    <a:pt x="11544" y="11430"/>
                  </a:moveTo>
                  <a:lnTo>
                    <a:pt x="0" y="11430"/>
                  </a:lnTo>
                  <a:lnTo>
                    <a:pt x="0" y="22860"/>
                  </a:lnTo>
                  <a:lnTo>
                    <a:pt x="11544" y="22860"/>
                  </a:lnTo>
                  <a:lnTo>
                    <a:pt x="11544" y="11430"/>
                  </a:lnTo>
                  <a:close/>
                </a:path>
                <a:path w="254000" h="173990">
                  <a:moveTo>
                    <a:pt x="23101" y="58420"/>
                  </a:moveTo>
                  <a:lnTo>
                    <a:pt x="11544" y="58420"/>
                  </a:lnTo>
                  <a:lnTo>
                    <a:pt x="11544" y="69850"/>
                  </a:lnTo>
                  <a:lnTo>
                    <a:pt x="23101" y="69850"/>
                  </a:lnTo>
                  <a:lnTo>
                    <a:pt x="23101" y="58420"/>
                  </a:lnTo>
                  <a:close/>
                </a:path>
                <a:path w="254000" h="173990">
                  <a:moveTo>
                    <a:pt x="34645" y="22860"/>
                  </a:moveTo>
                  <a:lnTo>
                    <a:pt x="23101" y="22860"/>
                  </a:lnTo>
                  <a:lnTo>
                    <a:pt x="23101" y="46990"/>
                  </a:lnTo>
                  <a:lnTo>
                    <a:pt x="34645" y="46990"/>
                  </a:lnTo>
                  <a:lnTo>
                    <a:pt x="34645" y="22860"/>
                  </a:lnTo>
                  <a:close/>
                </a:path>
                <a:path w="254000" h="173990">
                  <a:moveTo>
                    <a:pt x="57734" y="22860"/>
                  </a:moveTo>
                  <a:lnTo>
                    <a:pt x="46189" y="22860"/>
                  </a:lnTo>
                  <a:lnTo>
                    <a:pt x="46189" y="34290"/>
                  </a:lnTo>
                  <a:lnTo>
                    <a:pt x="57734" y="34290"/>
                  </a:lnTo>
                  <a:lnTo>
                    <a:pt x="57734" y="22860"/>
                  </a:lnTo>
                  <a:close/>
                </a:path>
                <a:path w="254000" h="173990">
                  <a:moveTo>
                    <a:pt x="80822" y="161290"/>
                  </a:moveTo>
                  <a:lnTo>
                    <a:pt x="69278" y="161290"/>
                  </a:lnTo>
                  <a:lnTo>
                    <a:pt x="57734" y="161290"/>
                  </a:lnTo>
                  <a:lnTo>
                    <a:pt x="57734" y="173990"/>
                  </a:lnTo>
                  <a:lnTo>
                    <a:pt x="69278" y="173990"/>
                  </a:lnTo>
                  <a:lnTo>
                    <a:pt x="80822" y="173990"/>
                  </a:lnTo>
                  <a:lnTo>
                    <a:pt x="80822" y="161290"/>
                  </a:lnTo>
                  <a:close/>
                </a:path>
                <a:path w="254000" h="173990">
                  <a:moveTo>
                    <a:pt x="80822" y="46990"/>
                  </a:moveTo>
                  <a:lnTo>
                    <a:pt x="69278" y="46990"/>
                  </a:lnTo>
                  <a:lnTo>
                    <a:pt x="69278" y="69850"/>
                  </a:lnTo>
                  <a:lnTo>
                    <a:pt x="80822" y="69850"/>
                  </a:lnTo>
                  <a:lnTo>
                    <a:pt x="80822" y="46990"/>
                  </a:lnTo>
                  <a:close/>
                </a:path>
                <a:path w="254000" h="173990">
                  <a:moveTo>
                    <a:pt x="92367" y="115570"/>
                  </a:moveTo>
                  <a:lnTo>
                    <a:pt x="80822" y="115570"/>
                  </a:lnTo>
                  <a:lnTo>
                    <a:pt x="80822" y="127000"/>
                  </a:lnTo>
                  <a:lnTo>
                    <a:pt x="69278" y="127000"/>
                  </a:lnTo>
                  <a:lnTo>
                    <a:pt x="69278" y="149860"/>
                  </a:lnTo>
                  <a:lnTo>
                    <a:pt x="80822" y="149860"/>
                  </a:lnTo>
                  <a:lnTo>
                    <a:pt x="92367" y="149860"/>
                  </a:lnTo>
                  <a:lnTo>
                    <a:pt x="92367" y="115570"/>
                  </a:lnTo>
                  <a:close/>
                </a:path>
                <a:path w="254000" h="173990">
                  <a:moveTo>
                    <a:pt x="92367" y="92710"/>
                  </a:moveTo>
                  <a:lnTo>
                    <a:pt x="80822" y="92710"/>
                  </a:lnTo>
                  <a:lnTo>
                    <a:pt x="80822" y="81280"/>
                  </a:lnTo>
                  <a:lnTo>
                    <a:pt x="69278" y="81280"/>
                  </a:lnTo>
                  <a:lnTo>
                    <a:pt x="69278" y="69850"/>
                  </a:lnTo>
                  <a:lnTo>
                    <a:pt x="57734" y="69850"/>
                  </a:lnTo>
                  <a:lnTo>
                    <a:pt x="57734" y="58420"/>
                  </a:lnTo>
                  <a:lnTo>
                    <a:pt x="46189" y="58420"/>
                  </a:lnTo>
                  <a:lnTo>
                    <a:pt x="46189" y="92710"/>
                  </a:lnTo>
                  <a:lnTo>
                    <a:pt x="46189" y="104140"/>
                  </a:lnTo>
                  <a:lnTo>
                    <a:pt x="46189" y="115570"/>
                  </a:lnTo>
                  <a:lnTo>
                    <a:pt x="34645" y="115570"/>
                  </a:lnTo>
                  <a:lnTo>
                    <a:pt x="34645" y="104140"/>
                  </a:lnTo>
                  <a:lnTo>
                    <a:pt x="46189" y="104140"/>
                  </a:lnTo>
                  <a:lnTo>
                    <a:pt x="46189" y="92710"/>
                  </a:lnTo>
                  <a:lnTo>
                    <a:pt x="34645" y="92710"/>
                  </a:lnTo>
                  <a:lnTo>
                    <a:pt x="34645" y="81280"/>
                  </a:lnTo>
                  <a:lnTo>
                    <a:pt x="23101" y="81280"/>
                  </a:lnTo>
                  <a:lnTo>
                    <a:pt x="23101" y="138430"/>
                  </a:lnTo>
                  <a:lnTo>
                    <a:pt x="34645" y="138430"/>
                  </a:lnTo>
                  <a:lnTo>
                    <a:pt x="34645" y="127000"/>
                  </a:lnTo>
                  <a:lnTo>
                    <a:pt x="46189" y="127000"/>
                  </a:lnTo>
                  <a:lnTo>
                    <a:pt x="46189" y="161290"/>
                  </a:lnTo>
                  <a:lnTo>
                    <a:pt x="57734" y="161290"/>
                  </a:lnTo>
                  <a:lnTo>
                    <a:pt x="57734" y="115570"/>
                  </a:lnTo>
                  <a:lnTo>
                    <a:pt x="69278" y="115570"/>
                  </a:lnTo>
                  <a:lnTo>
                    <a:pt x="80822" y="115570"/>
                  </a:lnTo>
                  <a:lnTo>
                    <a:pt x="80822" y="104140"/>
                  </a:lnTo>
                  <a:lnTo>
                    <a:pt x="92367" y="104140"/>
                  </a:lnTo>
                  <a:lnTo>
                    <a:pt x="92367" y="92710"/>
                  </a:lnTo>
                  <a:close/>
                </a:path>
                <a:path w="254000" h="173990">
                  <a:moveTo>
                    <a:pt x="127000" y="11430"/>
                  </a:moveTo>
                  <a:lnTo>
                    <a:pt x="115455" y="11430"/>
                  </a:lnTo>
                  <a:lnTo>
                    <a:pt x="115455" y="22860"/>
                  </a:lnTo>
                  <a:lnTo>
                    <a:pt x="103911" y="22860"/>
                  </a:lnTo>
                  <a:lnTo>
                    <a:pt x="92367" y="22860"/>
                  </a:lnTo>
                  <a:lnTo>
                    <a:pt x="80822" y="22860"/>
                  </a:lnTo>
                  <a:lnTo>
                    <a:pt x="80822" y="11430"/>
                  </a:lnTo>
                  <a:lnTo>
                    <a:pt x="69278" y="11430"/>
                  </a:lnTo>
                  <a:lnTo>
                    <a:pt x="69278" y="34290"/>
                  </a:lnTo>
                  <a:lnTo>
                    <a:pt x="80822" y="34290"/>
                  </a:lnTo>
                  <a:lnTo>
                    <a:pt x="80822" y="46990"/>
                  </a:lnTo>
                  <a:lnTo>
                    <a:pt x="92367" y="46990"/>
                  </a:lnTo>
                  <a:lnTo>
                    <a:pt x="92367" y="34290"/>
                  </a:lnTo>
                  <a:lnTo>
                    <a:pt x="103911" y="34290"/>
                  </a:lnTo>
                  <a:lnTo>
                    <a:pt x="103911" y="46990"/>
                  </a:lnTo>
                  <a:lnTo>
                    <a:pt x="115455" y="46990"/>
                  </a:lnTo>
                  <a:lnTo>
                    <a:pt x="115455" y="34290"/>
                  </a:lnTo>
                  <a:lnTo>
                    <a:pt x="127000" y="34290"/>
                  </a:lnTo>
                  <a:lnTo>
                    <a:pt x="127000" y="11430"/>
                  </a:lnTo>
                  <a:close/>
                </a:path>
                <a:path w="254000" h="173990">
                  <a:moveTo>
                    <a:pt x="138544" y="46990"/>
                  </a:moveTo>
                  <a:lnTo>
                    <a:pt x="127000" y="46990"/>
                  </a:lnTo>
                  <a:lnTo>
                    <a:pt x="115455" y="46990"/>
                  </a:lnTo>
                  <a:lnTo>
                    <a:pt x="115455" y="58420"/>
                  </a:lnTo>
                  <a:lnTo>
                    <a:pt x="103911" y="58420"/>
                  </a:lnTo>
                  <a:lnTo>
                    <a:pt x="92367" y="58420"/>
                  </a:lnTo>
                  <a:lnTo>
                    <a:pt x="92367" y="69850"/>
                  </a:lnTo>
                  <a:lnTo>
                    <a:pt x="80822" y="69850"/>
                  </a:lnTo>
                  <a:lnTo>
                    <a:pt x="80822" y="81280"/>
                  </a:lnTo>
                  <a:lnTo>
                    <a:pt x="92367" y="81280"/>
                  </a:lnTo>
                  <a:lnTo>
                    <a:pt x="103911" y="81280"/>
                  </a:lnTo>
                  <a:lnTo>
                    <a:pt x="103911" y="92710"/>
                  </a:lnTo>
                  <a:lnTo>
                    <a:pt x="115455" y="92710"/>
                  </a:lnTo>
                  <a:lnTo>
                    <a:pt x="115455" y="69850"/>
                  </a:lnTo>
                  <a:lnTo>
                    <a:pt x="127000" y="69850"/>
                  </a:lnTo>
                  <a:lnTo>
                    <a:pt x="127000" y="58420"/>
                  </a:lnTo>
                  <a:lnTo>
                    <a:pt x="138544" y="58420"/>
                  </a:lnTo>
                  <a:lnTo>
                    <a:pt x="138544" y="46990"/>
                  </a:lnTo>
                  <a:close/>
                </a:path>
                <a:path w="254000" h="173990">
                  <a:moveTo>
                    <a:pt x="150101" y="104140"/>
                  </a:moveTo>
                  <a:lnTo>
                    <a:pt x="138544" y="104140"/>
                  </a:lnTo>
                  <a:lnTo>
                    <a:pt x="138544" y="92710"/>
                  </a:lnTo>
                  <a:lnTo>
                    <a:pt x="127000" y="92710"/>
                  </a:lnTo>
                  <a:lnTo>
                    <a:pt x="127000" y="115570"/>
                  </a:lnTo>
                  <a:lnTo>
                    <a:pt x="138544" y="115570"/>
                  </a:lnTo>
                  <a:lnTo>
                    <a:pt x="150101" y="115570"/>
                  </a:lnTo>
                  <a:lnTo>
                    <a:pt x="150101" y="104140"/>
                  </a:lnTo>
                  <a:close/>
                </a:path>
                <a:path w="254000" h="173990">
                  <a:moveTo>
                    <a:pt x="150101" y="11430"/>
                  </a:moveTo>
                  <a:lnTo>
                    <a:pt x="138544" y="11430"/>
                  </a:lnTo>
                  <a:lnTo>
                    <a:pt x="138544" y="22860"/>
                  </a:lnTo>
                  <a:lnTo>
                    <a:pt x="150101" y="22860"/>
                  </a:lnTo>
                  <a:lnTo>
                    <a:pt x="150101" y="11430"/>
                  </a:lnTo>
                  <a:close/>
                </a:path>
                <a:path w="254000" h="173990">
                  <a:moveTo>
                    <a:pt x="161645" y="149860"/>
                  </a:moveTo>
                  <a:lnTo>
                    <a:pt x="150101" y="149860"/>
                  </a:lnTo>
                  <a:lnTo>
                    <a:pt x="150101" y="127000"/>
                  </a:lnTo>
                  <a:lnTo>
                    <a:pt x="138544" y="127000"/>
                  </a:lnTo>
                  <a:lnTo>
                    <a:pt x="127000" y="127000"/>
                  </a:lnTo>
                  <a:lnTo>
                    <a:pt x="127000" y="115570"/>
                  </a:lnTo>
                  <a:lnTo>
                    <a:pt x="115455" y="115570"/>
                  </a:lnTo>
                  <a:lnTo>
                    <a:pt x="103911" y="115570"/>
                  </a:lnTo>
                  <a:lnTo>
                    <a:pt x="103911" y="127000"/>
                  </a:lnTo>
                  <a:lnTo>
                    <a:pt x="115455" y="127000"/>
                  </a:lnTo>
                  <a:lnTo>
                    <a:pt x="115455" y="149860"/>
                  </a:lnTo>
                  <a:lnTo>
                    <a:pt x="103911" y="149860"/>
                  </a:lnTo>
                  <a:lnTo>
                    <a:pt x="92367" y="149860"/>
                  </a:lnTo>
                  <a:lnTo>
                    <a:pt x="92367" y="161290"/>
                  </a:lnTo>
                  <a:lnTo>
                    <a:pt x="103911" y="161290"/>
                  </a:lnTo>
                  <a:lnTo>
                    <a:pt x="115455" y="161290"/>
                  </a:lnTo>
                  <a:lnTo>
                    <a:pt x="115455" y="173990"/>
                  </a:lnTo>
                  <a:lnTo>
                    <a:pt x="127000" y="173990"/>
                  </a:lnTo>
                  <a:lnTo>
                    <a:pt x="127000" y="138430"/>
                  </a:lnTo>
                  <a:lnTo>
                    <a:pt x="138544" y="138430"/>
                  </a:lnTo>
                  <a:lnTo>
                    <a:pt x="138544" y="161290"/>
                  </a:lnTo>
                  <a:lnTo>
                    <a:pt x="150101" y="161290"/>
                  </a:lnTo>
                  <a:lnTo>
                    <a:pt x="150101" y="173990"/>
                  </a:lnTo>
                  <a:lnTo>
                    <a:pt x="161645" y="173990"/>
                  </a:lnTo>
                  <a:lnTo>
                    <a:pt x="161645" y="149860"/>
                  </a:lnTo>
                  <a:close/>
                </a:path>
                <a:path w="254000" h="173990">
                  <a:moveTo>
                    <a:pt x="161645" y="46990"/>
                  </a:moveTo>
                  <a:lnTo>
                    <a:pt x="150101" y="46990"/>
                  </a:lnTo>
                  <a:lnTo>
                    <a:pt x="150101" y="58420"/>
                  </a:lnTo>
                  <a:lnTo>
                    <a:pt x="138544" y="58420"/>
                  </a:lnTo>
                  <a:lnTo>
                    <a:pt x="138544" y="92710"/>
                  </a:lnTo>
                  <a:lnTo>
                    <a:pt x="150101" y="92710"/>
                  </a:lnTo>
                  <a:lnTo>
                    <a:pt x="150101" y="69850"/>
                  </a:lnTo>
                  <a:lnTo>
                    <a:pt x="161645" y="69850"/>
                  </a:lnTo>
                  <a:lnTo>
                    <a:pt x="161645" y="46990"/>
                  </a:lnTo>
                  <a:close/>
                </a:path>
                <a:path w="254000" h="173990">
                  <a:moveTo>
                    <a:pt x="173189" y="138430"/>
                  </a:moveTo>
                  <a:lnTo>
                    <a:pt x="161645" y="138430"/>
                  </a:lnTo>
                  <a:lnTo>
                    <a:pt x="161645" y="149860"/>
                  </a:lnTo>
                  <a:lnTo>
                    <a:pt x="173189" y="149860"/>
                  </a:lnTo>
                  <a:lnTo>
                    <a:pt x="173189" y="138430"/>
                  </a:lnTo>
                  <a:close/>
                </a:path>
                <a:path w="254000" h="173990">
                  <a:moveTo>
                    <a:pt x="173189" y="22860"/>
                  </a:moveTo>
                  <a:lnTo>
                    <a:pt x="161645" y="22860"/>
                  </a:lnTo>
                  <a:lnTo>
                    <a:pt x="150101" y="22860"/>
                  </a:lnTo>
                  <a:lnTo>
                    <a:pt x="150101" y="34290"/>
                  </a:lnTo>
                  <a:lnTo>
                    <a:pt x="161645" y="34290"/>
                  </a:lnTo>
                  <a:lnTo>
                    <a:pt x="173189" y="34290"/>
                  </a:lnTo>
                  <a:lnTo>
                    <a:pt x="173189" y="22860"/>
                  </a:lnTo>
                  <a:close/>
                </a:path>
                <a:path w="254000" h="173990">
                  <a:moveTo>
                    <a:pt x="184734" y="127000"/>
                  </a:moveTo>
                  <a:lnTo>
                    <a:pt x="173189" y="127000"/>
                  </a:lnTo>
                  <a:lnTo>
                    <a:pt x="173189" y="138430"/>
                  </a:lnTo>
                  <a:lnTo>
                    <a:pt x="184734" y="138430"/>
                  </a:lnTo>
                  <a:lnTo>
                    <a:pt x="184734" y="127000"/>
                  </a:lnTo>
                  <a:close/>
                </a:path>
                <a:path w="254000" h="173990">
                  <a:moveTo>
                    <a:pt x="207822" y="46990"/>
                  </a:moveTo>
                  <a:lnTo>
                    <a:pt x="196278" y="46990"/>
                  </a:lnTo>
                  <a:lnTo>
                    <a:pt x="196278" y="11430"/>
                  </a:lnTo>
                  <a:lnTo>
                    <a:pt x="184734" y="11430"/>
                  </a:lnTo>
                  <a:lnTo>
                    <a:pt x="184734" y="34290"/>
                  </a:lnTo>
                  <a:lnTo>
                    <a:pt x="173189" y="34290"/>
                  </a:lnTo>
                  <a:lnTo>
                    <a:pt x="173189" y="58420"/>
                  </a:lnTo>
                  <a:lnTo>
                    <a:pt x="184734" y="58420"/>
                  </a:lnTo>
                  <a:lnTo>
                    <a:pt x="196278" y="58420"/>
                  </a:lnTo>
                  <a:lnTo>
                    <a:pt x="207822" y="58420"/>
                  </a:lnTo>
                  <a:lnTo>
                    <a:pt x="207822" y="46990"/>
                  </a:lnTo>
                  <a:close/>
                </a:path>
                <a:path w="254000" h="173990">
                  <a:moveTo>
                    <a:pt x="219367" y="161290"/>
                  </a:moveTo>
                  <a:lnTo>
                    <a:pt x="207822" y="161290"/>
                  </a:lnTo>
                  <a:lnTo>
                    <a:pt x="207822" y="173990"/>
                  </a:lnTo>
                  <a:lnTo>
                    <a:pt x="219367" y="173990"/>
                  </a:lnTo>
                  <a:lnTo>
                    <a:pt x="219367" y="161290"/>
                  </a:lnTo>
                  <a:close/>
                </a:path>
                <a:path w="254000" h="173990">
                  <a:moveTo>
                    <a:pt x="219367" y="34290"/>
                  </a:moveTo>
                  <a:lnTo>
                    <a:pt x="207822" y="34290"/>
                  </a:lnTo>
                  <a:lnTo>
                    <a:pt x="207822" y="46990"/>
                  </a:lnTo>
                  <a:lnTo>
                    <a:pt x="219367" y="46990"/>
                  </a:lnTo>
                  <a:lnTo>
                    <a:pt x="219367" y="34290"/>
                  </a:lnTo>
                  <a:close/>
                </a:path>
                <a:path w="254000" h="173990">
                  <a:moveTo>
                    <a:pt x="242455" y="149860"/>
                  </a:moveTo>
                  <a:lnTo>
                    <a:pt x="230911" y="149860"/>
                  </a:lnTo>
                  <a:lnTo>
                    <a:pt x="230911" y="173990"/>
                  </a:lnTo>
                  <a:lnTo>
                    <a:pt x="242455" y="173990"/>
                  </a:lnTo>
                  <a:lnTo>
                    <a:pt x="242455" y="149860"/>
                  </a:lnTo>
                  <a:close/>
                </a:path>
                <a:path w="254000" h="173990">
                  <a:moveTo>
                    <a:pt x="242455" y="127000"/>
                  </a:moveTo>
                  <a:lnTo>
                    <a:pt x="230911" y="127000"/>
                  </a:lnTo>
                  <a:lnTo>
                    <a:pt x="219367" y="127000"/>
                  </a:lnTo>
                  <a:lnTo>
                    <a:pt x="207822" y="127000"/>
                  </a:lnTo>
                  <a:lnTo>
                    <a:pt x="196278" y="127000"/>
                  </a:lnTo>
                  <a:lnTo>
                    <a:pt x="196278" y="149860"/>
                  </a:lnTo>
                  <a:lnTo>
                    <a:pt x="184734" y="149860"/>
                  </a:lnTo>
                  <a:lnTo>
                    <a:pt x="184734" y="161290"/>
                  </a:lnTo>
                  <a:lnTo>
                    <a:pt x="196278" y="161290"/>
                  </a:lnTo>
                  <a:lnTo>
                    <a:pt x="207822" y="161290"/>
                  </a:lnTo>
                  <a:lnTo>
                    <a:pt x="207822" y="149860"/>
                  </a:lnTo>
                  <a:lnTo>
                    <a:pt x="219367" y="149860"/>
                  </a:lnTo>
                  <a:lnTo>
                    <a:pt x="230911" y="149860"/>
                  </a:lnTo>
                  <a:lnTo>
                    <a:pt x="230911" y="138430"/>
                  </a:lnTo>
                  <a:lnTo>
                    <a:pt x="242455" y="138430"/>
                  </a:lnTo>
                  <a:lnTo>
                    <a:pt x="242455" y="127000"/>
                  </a:lnTo>
                  <a:close/>
                </a:path>
                <a:path w="254000" h="173990">
                  <a:moveTo>
                    <a:pt x="254000" y="138430"/>
                  </a:moveTo>
                  <a:lnTo>
                    <a:pt x="242455" y="138430"/>
                  </a:lnTo>
                  <a:lnTo>
                    <a:pt x="242455" y="149860"/>
                  </a:lnTo>
                  <a:lnTo>
                    <a:pt x="254000" y="149860"/>
                  </a:lnTo>
                  <a:lnTo>
                    <a:pt x="254000" y="138430"/>
                  </a:lnTo>
                  <a:close/>
                </a:path>
                <a:path w="254000" h="173990">
                  <a:moveTo>
                    <a:pt x="254000" y="81280"/>
                  </a:moveTo>
                  <a:lnTo>
                    <a:pt x="242455" y="81280"/>
                  </a:lnTo>
                  <a:lnTo>
                    <a:pt x="230911" y="81280"/>
                  </a:lnTo>
                  <a:lnTo>
                    <a:pt x="230911" y="69850"/>
                  </a:lnTo>
                  <a:lnTo>
                    <a:pt x="219367" y="69850"/>
                  </a:lnTo>
                  <a:lnTo>
                    <a:pt x="219367" y="92710"/>
                  </a:lnTo>
                  <a:lnTo>
                    <a:pt x="230911" y="92710"/>
                  </a:lnTo>
                  <a:lnTo>
                    <a:pt x="230911" y="104140"/>
                  </a:lnTo>
                  <a:lnTo>
                    <a:pt x="219367" y="104140"/>
                  </a:lnTo>
                  <a:lnTo>
                    <a:pt x="207822" y="104140"/>
                  </a:lnTo>
                  <a:lnTo>
                    <a:pt x="207822" y="115570"/>
                  </a:lnTo>
                  <a:lnTo>
                    <a:pt x="219367" y="115570"/>
                  </a:lnTo>
                  <a:lnTo>
                    <a:pt x="230911" y="115570"/>
                  </a:lnTo>
                  <a:lnTo>
                    <a:pt x="242455" y="115570"/>
                  </a:lnTo>
                  <a:lnTo>
                    <a:pt x="242455" y="92710"/>
                  </a:lnTo>
                  <a:lnTo>
                    <a:pt x="254000" y="92710"/>
                  </a:lnTo>
                  <a:lnTo>
                    <a:pt x="254000" y="81280"/>
                  </a:lnTo>
                  <a:close/>
                </a:path>
                <a:path w="254000" h="173990">
                  <a:moveTo>
                    <a:pt x="254000" y="34290"/>
                  </a:moveTo>
                  <a:lnTo>
                    <a:pt x="242455" y="34290"/>
                  </a:lnTo>
                  <a:lnTo>
                    <a:pt x="242455" y="46990"/>
                  </a:lnTo>
                  <a:lnTo>
                    <a:pt x="230911" y="46990"/>
                  </a:lnTo>
                  <a:lnTo>
                    <a:pt x="230911" y="69850"/>
                  </a:lnTo>
                  <a:lnTo>
                    <a:pt x="242455" y="69850"/>
                  </a:lnTo>
                  <a:lnTo>
                    <a:pt x="254000" y="69850"/>
                  </a:lnTo>
                  <a:lnTo>
                    <a:pt x="254000" y="34290"/>
                  </a:lnTo>
                  <a:close/>
                </a:path>
                <a:path w="254000" h="173990">
                  <a:moveTo>
                    <a:pt x="254000" y="0"/>
                  </a:moveTo>
                  <a:lnTo>
                    <a:pt x="242455" y="0"/>
                  </a:lnTo>
                  <a:lnTo>
                    <a:pt x="230911" y="0"/>
                  </a:lnTo>
                  <a:lnTo>
                    <a:pt x="230911" y="34290"/>
                  </a:lnTo>
                  <a:lnTo>
                    <a:pt x="242455" y="34290"/>
                  </a:lnTo>
                  <a:lnTo>
                    <a:pt x="242455" y="11430"/>
                  </a:lnTo>
                  <a:lnTo>
                    <a:pt x="254000" y="11430"/>
                  </a:lnTo>
                  <a:lnTo>
                    <a:pt x="254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454888" y="454900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230911"/>
                </a:moveTo>
                <a:lnTo>
                  <a:pt x="0" y="230911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30911"/>
                </a:lnTo>
                <a:close/>
              </a:path>
              <a:path w="81279" h="242570">
                <a:moveTo>
                  <a:pt x="11544" y="207810"/>
                </a:moveTo>
                <a:lnTo>
                  <a:pt x="0" y="207810"/>
                </a:lnTo>
                <a:lnTo>
                  <a:pt x="0" y="219354"/>
                </a:lnTo>
                <a:lnTo>
                  <a:pt x="11544" y="219354"/>
                </a:lnTo>
                <a:lnTo>
                  <a:pt x="11544" y="207810"/>
                </a:lnTo>
                <a:close/>
              </a:path>
              <a:path w="81279" h="242570">
                <a:moveTo>
                  <a:pt x="11544" y="161632"/>
                </a:moveTo>
                <a:lnTo>
                  <a:pt x="0" y="161632"/>
                </a:lnTo>
                <a:lnTo>
                  <a:pt x="0" y="173177"/>
                </a:lnTo>
                <a:lnTo>
                  <a:pt x="11544" y="173177"/>
                </a:lnTo>
                <a:lnTo>
                  <a:pt x="11544" y="161632"/>
                </a:lnTo>
                <a:close/>
              </a:path>
              <a:path w="81279" h="242570">
                <a:moveTo>
                  <a:pt x="11544" y="127000"/>
                </a:moveTo>
                <a:lnTo>
                  <a:pt x="0" y="127000"/>
                </a:lnTo>
                <a:lnTo>
                  <a:pt x="0" y="138544"/>
                </a:lnTo>
                <a:lnTo>
                  <a:pt x="11544" y="138544"/>
                </a:lnTo>
                <a:lnTo>
                  <a:pt x="11544" y="127000"/>
                </a:lnTo>
                <a:close/>
              </a:path>
              <a:path w="81279" h="242570">
                <a:moveTo>
                  <a:pt x="23088" y="196265"/>
                </a:moveTo>
                <a:lnTo>
                  <a:pt x="11544" y="196265"/>
                </a:lnTo>
                <a:lnTo>
                  <a:pt x="11544" y="207810"/>
                </a:lnTo>
                <a:lnTo>
                  <a:pt x="23088" y="207810"/>
                </a:lnTo>
                <a:lnTo>
                  <a:pt x="23088" y="196265"/>
                </a:lnTo>
                <a:close/>
              </a:path>
              <a:path w="81279" h="242570">
                <a:moveTo>
                  <a:pt x="23088" y="103911"/>
                </a:moveTo>
                <a:lnTo>
                  <a:pt x="11544" y="103911"/>
                </a:lnTo>
                <a:lnTo>
                  <a:pt x="11544" y="127000"/>
                </a:lnTo>
                <a:lnTo>
                  <a:pt x="23088" y="127000"/>
                </a:lnTo>
                <a:lnTo>
                  <a:pt x="23088" y="103911"/>
                </a:lnTo>
                <a:close/>
              </a:path>
              <a:path w="81279" h="242570">
                <a:moveTo>
                  <a:pt x="46177" y="127000"/>
                </a:moveTo>
                <a:lnTo>
                  <a:pt x="34632" y="127000"/>
                </a:lnTo>
                <a:lnTo>
                  <a:pt x="23088" y="127000"/>
                </a:lnTo>
                <a:lnTo>
                  <a:pt x="23088" y="138544"/>
                </a:lnTo>
                <a:lnTo>
                  <a:pt x="11544" y="138544"/>
                </a:lnTo>
                <a:lnTo>
                  <a:pt x="11544" y="150088"/>
                </a:lnTo>
                <a:lnTo>
                  <a:pt x="23088" y="150088"/>
                </a:lnTo>
                <a:lnTo>
                  <a:pt x="34632" y="150088"/>
                </a:lnTo>
                <a:lnTo>
                  <a:pt x="46177" y="150088"/>
                </a:lnTo>
                <a:lnTo>
                  <a:pt x="46177" y="127000"/>
                </a:lnTo>
                <a:close/>
              </a:path>
              <a:path w="81279" h="242570">
                <a:moveTo>
                  <a:pt x="57721" y="161632"/>
                </a:moveTo>
                <a:lnTo>
                  <a:pt x="46177" y="161632"/>
                </a:lnTo>
                <a:lnTo>
                  <a:pt x="34632" y="161632"/>
                </a:lnTo>
                <a:lnTo>
                  <a:pt x="23088" y="161632"/>
                </a:lnTo>
                <a:lnTo>
                  <a:pt x="23088" y="196265"/>
                </a:lnTo>
                <a:lnTo>
                  <a:pt x="34632" y="196265"/>
                </a:lnTo>
                <a:lnTo>
                  <a:pt x="34632" y="184721"/>
                </a:lnTo>
                <a:lnTo>
                  <a:pt x="46177" y="184721"/>
                </a:lnTo>
                <a:lnTo>
                  <a:pt x="46177" y="173177"/>
                </a:lnTo>
                <a:lnTo>
                  <a:pt x="57721" y="173177"/>
                </a:lnTo>
                <a:lnTo>
                  <a:pt x="57721" y="161632"/>
                </a:lnTo>
                <a:close/>
              </a:path>
              <a:path w="81279" h="242570">
                <a:moveTo>
                  <a:pt x="69265" y="196265"/>
                </a:moveTo>
                <a:lnTo>
                  <a:pt x="57721" y="196265"/>
                </a:lnTo>
                <a:lnTo>
                  <a:pt x="57721" y="207810"/>
                </a:lnTo>
                <a:lnTo>
                  <a:pt x="46177" y="207810"/>
                </a:lnTo>
                <a:lnTo>
                  <a:pt x="34632" y="207810"/>
                </a:lnTo>
                <a:lnTo>
                  <a:pt x="34632" y="219354"/>
                </a:lnTo>
                <a:lnTo>
                  <a:pt x="23088" y="219354"/>
                </a:lnTo>
                <a:lnTo>
                  <a:pt x="23088" y="230911"/>
                </a:lnTo>
                <a:lnTo>
                  <a:pt x="34632" y="230911"/>
                </a:lnTo>
                <a:lnTo>
                  <a:pt x="46177" y="230911"/>
                </a:lnTo>
                <a:lnTo>
                  <a:pt x="46177" y="219354"/>
                </a:lnTo>
                <a:lnTo>
                  <a:pt x="57721" y="219354"/>
                </a:lnTo>
                <a:lnTo>
                  <a:pt x="57721" y="230911"/>
                </a:lnTo>
                <a:lnTo>
                  <a:pt x="69265" y="230911"/>
                </a:lnTo>
                <a:lnTo>
                  <a:pt x="69265" y="196265"/>
                </a:lnTo>
                <a:close/>
              </a:path>
              <a:path w="81279" h="242570">
                <a:moveTo>
                  <a:pt x="69265" y="138544"/>
                </a:moveTo>
                <a:lnTo>
                  <a:pt x="57721" y="138544"/>
                </a:lnTo>
                <a:lnTo>
                  <a:pt x="57721" y="150088"/>
                </a:lnTo>
                <a:lnTo>
                  <a:pt x="69265" y="150088"/>
                </a:lnTo>
                <a:lnTo>
                  <a:pt x="69265" y="138544"/>
                </a:lnTo>
                <a:close/>
              </a:path>
              <a:path w="81279" h="242570">
                <a:moveTo>
                  <a:pt x="69265" y="103911"/>
                </a:moveTo>
                <a:lnTo>
                  <a:pt x="57721" y="103911"/>
                </a:lnTo>
                <a:lnTo>
                  <a:pt x="46177" y="103911"/>
                </a:lnTo>
                <a:lnTo>
                  <a:pt x="46177" y="115455"/>
                </a:lnTo>
                <a:lnTo>
                  <a:pt x="57721" y="115455"/>
                </a:lnTo>
                <a:lnTo>
                  <a:pt x="57721" y="127000"/>
                </a:lnTo>
                <a:lnTo>
                  <a:pt x="69265" y="127000"/>
                </a:lnTo>
                <a:lnTo>
                  <a:pt x="69265" y="103911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708888" y="454900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54888" y="708900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5800" y="685800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524163" y="466436"/>
            <a:ext cx="173355" cy="231140"/>
            <a:chOff x="524163" y="466436"/>
            <a:chExt cx="173355" cy="231140"/>
          </a:xfrm>
        </p:grpSpPr>
        <p:sp>
          <p:nvSpPr>
            <p:cNvPr id="11" name="object 11" descr=""/>
            <p:cNvSpPr/>
            <p:nvPr/>
          </p:nvSpPr>
          <p:spPr>
            <a:xfrm>
              <a:off x="547254" y="529936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29936" y="547254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5698" y="466445"/>
              <a:ext cx="23495" cy="92710"/>
            </a:xfrm>
            <a:custGeom>
              <a:avLst/>
              <a:gdLst/>
              <a:ahLst/>
              <a:cxnLst/>
              <a:rect l="l" t="t" r="r" b="b"/>
              <a:pathLst>
                <a:path w="23495" h="92709">
                  <a:moveTo>
                    <a:pt x="11544" y="80810"/>
                  </a:moveTo>
                  <a:lnTo>
                    <a:pt x="0" y="80810"/>
                  </a:lnTo>
                  <a:lnTo>
                    <a:pt x="0" y="92367"/>
                  </a:lnTo>
                  <a:lnTo>
                    <a:pt x="11544" y="92367"/>
                  </a:lnTo>
                  <a:lnTo>
                    <a:pt x="11544" y="80810"/>
                  </a:lnTo>
                  <a:close/>
                </a:path>
                <a:path w="23495" h="92709">
                  <a:moveTo>
                    <a:pt x="23101" y="69265"/>
                  </a:moveTo>
                  <a:lnTo>
                    <a:pt x="11544" y="69265"/>
                  </a:lnTo>
                  <a:lnTo>
                    <a:pt x="11544" y="80810"/>
                  </a:lnTo>
                  <a:lnTo>
                    <a:pt x="23101" y="80810"/>
                  </a:lnTo>
                  <a:lnTo>
                    <a:pt x="23101" y="69265"/>
                  </a:lnTo>
                  <a:close/>
                </a:path>
                <a:path w="23495" h="92709">
                  <a:moveTo>
                    <a:pt x="23101" y="34632"/>
                  </a:moveTo>
                  <a:lnTo>
                    <a:pt x="11544" y="34632"/>
                  </a:lnTo>
                  <a:lnTo>
                    <a:pt x="11544" y="57721"/>
                  </a:lnTo>
                  <a:lnTo>
                    <a:pt x="23101" y="57721"/>
                  </a:lnTo>
                  <a:lnTo>
                    <a:pt x="23101" y="34632"/>
                  </a:lnTo>
                  <a:close/>
                </a:path>
                <a:path w="23495" h="92709">
                  <a:moveTo>
                    <a:pt x="23101" y="0"/>
                  </a:moveTo>
                  <a:lnTo>
                    <a:pt x="11544" y="0"/>
                  </a:lnTo>
                  <a:lnTo>
                    <a:pt x="11544" y="23088"/>
                  </a:lnTo>
                  <a:lnTo>
                    <a:pt x="23101" y="23088"/>
                  </a:lnTo>
                  <a:lnTo>
                    <a:pt x="231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454888" y="547255"/>
            <a:ext cx="46355" cy="12065"/>
          </a:xfrm>
          <a:custGeom>
            <a:avLst/>
            <a:gdLst/>
            <a:ahLst/>
            <a:cxnLst/>
            <a:rect l="l" t="t" r="r" b="b"/>
            <a:pathLst>
              <a:path w="46354" h="12065">
                <a:moveTo>
                  <a:pt x="23088" y="0"/>
                </a:moveTo>
                <a:lnTo>
                  <a:pt x="11544" y="0"/>
                </a:lnTo>
                <a:lnTo>
                  <a:pt x="0" y="0"/>
                </a:lnTo>
                <a:lnTo>
                  <a:pt x="0" y="11557"/>
                </a:lnTo>
                <a:lnTo>
                  <a:pt x="11544" y="11557"/>
                </a:lnTo>
                <a:lnTo>
                  <a:pt x="23088" y="11557"/>
                </a:lnTo>
                <a:lnTo>
                  <a:pt x="23088" y="0"/>
                </a:lnTo>
                <a:close/>
              </a:path>
              <a:path w="46354" h="12065">
                <a:moveTo>
                  <a:pt x="46177" y="0"/>
                </a:moveTo>
                <a:lnTo>
                  <a:pt x="34632" y="0"/>
                </a:lnTo>
                <a:lnTo>
                  <a:pt x="34632" y="11557"/>
                </a:lnTo>
                <a:lnTo>
                  <a:pt x="46177" y="11557"/>
                </a:lnTo>
                <a:lnTo>
                  <a:pt x="461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708888" y="547255"/>
            <a:ext cx="69850" cy="12065"/>
          </a:xfrm>
          <a:custGeom>
            <a:avLst/>
            <a:gdLst/>
            <a:ahLst/>
            <a:cxnLst/>
            <a:rect l="l" t="t" r="r" b="b"/>
            <a:pathLst>
              <a:path w="69850" h="1206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11557"/>
                </a:lnTo>
                <a:lnTo>
                  <a:pt x="11544" y="11557"/>
                </a:lnTo>
                <a:lnTo>
                  <a:pt x="23088" y="11557"/>
                </a:lnTo>
                <a:lnTo>
                  <a:pt x="34632" y="11557"/>
                </a:lnTo>
                <a:lnTo>
                  <a:pt x="34632" y="0"/>
                </a:lnTo>
                <a:close/>
              </a:path>
              <a:path w="69850" h="12065">
                <a:moveTo>
                  <a:pt x="69265" y="0"/>
                </a:moveTo>
                <a:lnTo>
                  <a:pt x="57721" y="0"/>
                </a:lnTo>
                <a:lnTo>
                  <a:pt x="46177" y="0"/>
                </a:lnTo>
                <a:lnTo>
                  <a:pt x="46177" y="11557"/>
                </a:lnTo>
                <a:lnTo>
                  <a:pt x="57721" y="11557"/>
                </a:lnTo>
                <a:lnTo>
                  <a:pt x="69265" y="11557"/>
                </a:lnTo>
                <a:lnTo>
                  <a:pt x="69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47243" y="708900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57" y="57721"/>
                </a:moveTo>
                <a:lnTo>
                  <a:pt x="0" y="57721"/>
                </a:lnTo>
                <a:lnTo>
                  <a:pt x="0" y="80810"/>
                </a:lnTo>
                <a:lnTo>
                  <a:pt x="11557" y="80810"/>
                </a:lnTo>
                <a:lnTo>
                  <a:pt x="11557" y="57721"/>
                </a:lnTo>
                <a:close/>
              </a:path>
              <a:path w="12065" h="81279">
                <a:moveTo>
                  <a:pt x="11557" y="34632"/>
                </a:moveTo>
                <a:lnTo>
                  <a:pt x="0" y="34632"/>
                </a:lnTo>
                <a:lnTo>
                  <a:pt x="0" y="46177"/>
                </a:lnTo>
                <a:lnTo>
                  <a:pt x="11557" y="46177"/>
                </a:lnTo>
                <a:lnTo>
                  <a:pt x="11557" y="34632"/>
                </a:lnTo>
                <a:close/>
              </a:path>
              <a:path w="12065" h="81279">
                <a:moveTo>
                  <a:pt x="11557" y="0"/>
                </a:moveTo>
                <a:lnTo>
                  <a:pt x="0" y="0"/>
                </a:lnTo>
                <a:lnTo>
                  <a:pt x="0" y="11544"/>
                </a:lnTo>
                <a:lnTo>
                  <a:pt x="11557" y="11544"/>
                </a:lnTo>
                <a:lnTo>
                  <a:pt x="115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77977" y="47798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31977" y="47798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77977" y="73198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396233" y="523875"/>
            <a:ext cx="275463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ustpaste.it/sharkbitebizpodcast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12874" y="1132198"/>
            <a:ext cx="6344285" cy="73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1660" marR="5080" indent="-569595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The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Shark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Bite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Biz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David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 spc="-35">
                <a:latin typeface="Arial MT"/>
                <a:cs typeface="Arial MT"/>
              </a:rPr>
              <a:t>Strausser.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 spc="-50">
                <a:latin typeface="Arial MT"/>
                <a:cs typeface="Arial MT"/>
              </a:rPr>
              <a:t>A </a:t>
            </a:r>
            <a:r>
              <a:rPr dirty="0" sz="2200" spc="-10">
                <a:latin typeface="Arial MT"/>
                <a:cs typeface="Arial MT"/>
              </a:rPr>
              <a:t>Tropical</a:t>
            </a:r>
            <a:r>
              <a:rPr dirty="0" sz="2200" spc="-114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contact</a:t>
            </a:r>
            <a:r>
              <a:rPr dirty="0" sz="2200" spc="-114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center</a:t>
            </a:r>
            <a:r>
              <a:rPr dirty="0" sz="2200" spc="-1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114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11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22" name="object 22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5200" y="2060575"/>
            <a:ext cx="5638800" cy="4333875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419100" y="6376035"/>
            <a:ext cx="627062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Shark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Biz,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Strausser,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during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Covid Pandemic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focusing 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"the 3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G's": 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growth,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growth.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4" name="object 24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17800" y="7508875"/>
            <a:ext cx="2143125" cy="2143125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19100" y="9633585"/>
            <a:ext cx="65455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127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 show has hosted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many CEO's, VP's,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Managers, and Small 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Owners all </a:t>
            </a:r>
            <a:r>
              <a:rPr dirty="0" sz="1250" spc="-10">
                <a:latin typeface="Arial MT"/>
                <a:cs typeface="Arial MT"/>
              </a:rPr>
              <a:t>giving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subject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matter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field.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legendary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music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9100" y="289559"/>
            <a:ext cx="66408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producer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Douglas, Soledad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O'Brien,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film director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James Cullen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Bressack,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Recruiter.com </a:t>
            </a:r>
            <a:r>
              <a:rPr dirty="0" sz="1250">
                <a:latin typeface="Arial MT"/>
                <a:cs typeface="Arial MT"/>
              </a:rPr>
              <a:t>and CNBC Contributor Evan Sohn and many more. Strausser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member of the </a:t>
            </a:r>
            <a:r>
              <a:rPr dirty="0" sz="1250" spc="-10">
                <a:latin typeface="Arial MT"/>
                <a:cs typeface="Arial MT"/>
              </a:rPr>
              <a:t>Forbes </a:t>
            </a:r>
            <a:r>
              <a:rPr dirty="0" sz="1250">
                <a:latin typeface="Arial MT"/>
                <a:cs typeface="Arial MT"/>
              </a:rPr>
              <a:t>Business Development </a:t>
            </a:r>
            <a:r>
              <a:rPr dirty="0" sz="1250" spc="-10">
                <a:latin typeface="Arial MT"/>
                <a:cs typeface="Arial MT"/>
              </a:rPr>
              <a:t>Council.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7800" y="1174750"/>
            <a:ext cx="2143125" cy="214312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9100" y="3308984"/>
            <a:ext cx="665353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work-</a:t>
            </a:r>
            <a:r>
              <a:rPr dirty="0" sz="1250" spc="-10">
                <a:latin typeface="Arial MT"/>
                <a:cs typeface="Arial MT"/>
              </a:rPr>
              <a:t>from-</a:t>
            </a:r>
            <a:r>
              <a:rPr dirty="0" sz="1250">
                <a:latin typeface="Arial MT"/>
                <a:cs typeface="Arial MT"/>
              </a:rPr>
              <a:t>home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Today's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interview </a:t>
            </a:r>
            <a:r>
              <a:rPr dirty="0" sz="1250">
                <a:latin typeface="Arial MT"/>
                <a:cs typeface="Arial MT"/>
              </a:rPr>
              <a:t>may surprise you as Shark Bite Biz's David Strausser chats with Richard Blank of </a:t>
            </a:r>
            <a:r>
              <a:rPr dirty="0" sz="1250" spc="-10">
                <a:latin typeface="Arial MT"/>
                <a:cs typeface="Arial MT"/>
              </a:rPr>
              <a:t>Costa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#213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Modern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Centers.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1800" y="4175125"/>
            <a:ext cx="6705600" cy="378142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19100" y="7947660"/>
            <a:ext cx="6715125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51155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Shark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Biz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dedicated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helping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roaring </a:t>
            </a:r>
            <a:r>
              <a:rPr dirty="0" sz="1250">
                <a:latin typeface="Arial MT"/>
                <a:cs typeface="Arial MT"/>
              </a:rPr>
              <a:t>20's.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 full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sharks, 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bite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first!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professional, 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on-</a:t>
            </a:r>
            <a:r>
              <a:rPr dirty="0" sz="1250">
                <a:latin typeface="Arial MT"/>
                <a:cs typeface="Arial MT"/>
              </a:rPr>
              <a:t>going </a:t>
            </a:r>
            <a:r>
              <a:rPr dirty="0" sz="1250" spc="-10">
                <a:latin typeface="Arial MT"/>
                <a:cs typeface="Arial MT"/>
              </a:rPr>
              <a:t>global </a:t>
            </a:r>
            <a:r>
              <a:rPr dirty="0" sz="1250">
                <a:latin typeface="Arial MT"/>
                <a:cs typeface="Arial MT"/>
              </a:rPr>
              <a:t>pandemic.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bringing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small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owners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broke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barriers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preventing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their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5375" y="355600"/>
            <a:ext cx="2847975" cy="1600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1937384"/>
            <a:ext cx="669099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Host: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 Strausser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enabling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drive</a:t>
            </a:r>
            <a:r>
              <a:rPr dirty="0" sz="1250">
                <a:latin typeface="Arial MT"/>
                <a:cs typeface="Arial MT"/>
              </a:rPr>
              <a:t> 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via the promise of </a:t>
            </a:r>
            <a:r>
              <a:rPr dirty="0" sz="1250" spc="-10">
                <a:latin typeface="Arial MT"/>
                <a:cs typeface="Arial MT"/>
              </a:rPr>
              <a:t>technology.</a:t>
            </a:r>
            <a:r>
              <a:rPr dirty="0" sz="1250">
                <a:latin typeface="Arial MT"/>
                <a:cs typeface="Arial MT"/>
              </a:rPr>
              <a:t> David empowers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customers to digitally transform </a:t>
            </a:r>
            <a:r>
              <a:rPr dirty="0" sz="1250" spc="-2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automating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processes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maximizing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intelligence. 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writes 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Forbes </a:t>
            </a:r>
            <a:r>
              <a:rPr dirty="0" sz="1250">
                <a:latin typeface="Arial MT"/>
                <a:cs typeface="Arial MT"/>
              </a:rPr>
              <a:t>as a member of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Forbes Business Development Council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a member of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10">
                <a:latin typeface="Arial MT"/>
                <a:cs typeface="Arial MT"/>
              </a:rPr>
              <a:t>Harvard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Review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Advisory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Council.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7800" y="3327399"/>
            <a:ext cx="2143125" cy="21431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9100" y="5452108"/>
            <a:ext cx="672338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born and raised in Pottsville, Pennsylvania, the heart of coal </a:t>
            </a:r>
            <a:r>
              <a:rPr dirty="0" sz="1250" spc="-20">
                <a:latin typeface="Arial MT"/>
                <a:cs typeface="Arial MT"/>
              </a:rPr>
              <a:t>country.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 a </a:t>
            </a:r>
            <a:r>
              <a:rPr dirty="0" sz="1250" spc="-10">
                <a:latin typeface="Arial MT"/>
                <a:cs typeface="Arial MT"/>
              </a:rPr>
              <a:t>young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realized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city 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wasn’t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him.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yearned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 larger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weeks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September</a:t>
            </a:r>
            <a:r>
              <a:rPr dirty="0" sz="1250" spc="-10">
                <a:latin typeface="Arial MT"/>
                <a:cs typeface="Arial MT"/>
              </a:rPr>
              <a:t> 11th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attacks,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barely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18,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decided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pack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 new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life.</a:t>
            </a:r>
            <a:endParaRPr sz="1250">
              <a:latin typeface="Arial MT"/>
              <a:cs typeface="Arial MT"/>
            </a:endParaRPr>
          </a:p>
          <a:p>
            <a:pPr marL="12700" marR="15240" indent="43815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“Viva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Mexico”. 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moved to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Tijuana,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Baja California,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Mexico. Why?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Simple.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able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 in Mexico and then work in San Diego, right across the U.S. / Mexico </a:t>
            </a:r>
            <a:r>
              <a:rPr dirty="0" sz="1250" spc="-10">
                <a:latin typeface="Arial MT"/>
                <a:cs typeface="Arial MT"/>
              </a:rPr>
              <a:t>International </a:t>
            </a:r>
            <a:r>
              <a:rPr dirty="0" sz="1250">
                <a:latin typeface="Arial MT"/>
                <a:cs typeface="Arial MT"/>
              </a:rPr>
              <a:t>Border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Crossing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Ysidro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2100" y="7461250"/>
            <a:ext cx="1924050" cy="193357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19100" y="9481184"/>
            <a:ext cx="654621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381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 job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14,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always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enthusiastic 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sales.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had </a:t>
            </a:r>
            <a:r>
              <a:rPr dirty="0" sz="1250">
                <a:latin typeface="Arial MT"/>
                <a:cs typeface="Arial MT"/>
              </a:rPr>
              <a:t>worked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places 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Locker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15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young adult.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Just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Pottsville,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retail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 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him.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9100" y="289559"/>
            <a:ext cx="6636384" cy="3092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175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Yes,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excelled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often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representative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but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bigger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things.</a:t>
            </a:r>
            <a:endParaRPr sz="1250">
              <a:latin typeface="Arial MT"/>
              <a:cs typeface="Arial MT"/>
            </a:endParaRPr>
          </a:p>
          <a:p>
            <a:pPr marL="12700" marR="38735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During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economic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depression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 –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2010,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himself searching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answers.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wife,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Raquel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Strausser.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there </a:t>
            </a:r>
            <a:r>
              <a:rPr dirty="0" sz="1250">
                <a:latin typeface="Arial MT"/>
                <a:cs typeface="Arial MT"/>
              </a:rPr>
              <a:t>David immigrated Raquel to Mexico and they </a:t>
            </a:r>
            <a:r>
              <a:rPr dirty="0" sz="1250" spc="-10">
                <a:latin typeface="Arial MT"/>
                <a:cs typeface="Arial MT"/>
              </a:rPr>
              <a:t>re-</a:t>
            </a:r>
            <a:r>
              <a:rPr dirty="0" sz="1250">
                <a:latin typeface="Arial MT"/>
                <a:cs typeface="Arial MT"/>
              </a:rPr>
              <a:t>established themselves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Baja </a:t>
            </a:r>
            <a:r>
              <a:rPr dirty="0" sz="1250" spc="-20">
                <a:latin typeface="Arial MT"/>
                <a:cs typeface="Arial MT"/>
              </a:rPr>
              <a:t>Cali </a:t>
            </a:r>
            <a:r>
              <a:rPr dirty="0" sz="1250">
                <a:latin typeface="Arial MT"/>
                <a:cs typeface="Arial MT"/>
              </a:rPr>
              <a:t>Megaregion.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tough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 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ultimately 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good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enough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Mexico,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ultimate goal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to move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Diego.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current </a:t>
            </a:r>
            <a:r>
              <a:rPr dirty="0" sz="1250">
                <a:latin typeface="Arial MT"/>
                <a:cs typeface="Arial MT"/>
              </a:rPr>
              <a:t>wage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environment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 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 him 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 such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</a:t>
            </a:r>
            <a:r>
              <a:rPr dirty="0" sz="1250" spc="-10">
                <a:latin typeface="Arial MT"/>
                <a:cs typeface="Arial MT"/>
              </a:rPr>
              <a:t>move.</a:t>
            </a:r>
            <a:endParaRPr sz="1250">
              <a:latin typeface="Arial MT"/>
              <a:cs typeface="Arial MT"/>
            </a:endParaRPr>
          </a:p>
          <a:p>
            <a:pPr marL="12700" marR="5080" indent="41275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That’s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realized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point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had </a:t>
            </a:r>
            <a:r>
              <a:rPr dirty="0" sz="1250">
                <a:latin typeface="Arial MT"/>
                <a:cs typeface="Arial MT"/>
              </a:rPr>
              <a:t>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 skills. Not only was David fluent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 and had a Mexican legal status as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Residente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Permanente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(Mexican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Legal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Permanent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Resident),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Mexico,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Peru,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Latin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America.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5" y="3470275"/>
            <a:ext cx="5238750" cy="448627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9100" y="7938134"/>
            <a:ext cx="6725284" cy="2073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43815">
              <a:lnSpc>
                <a:spcPct val="1343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Instead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grossly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underpaid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 spc="-10">
                <a:latin typeface="Arial MT"/>
                <a:cs typeface="Arial MT"/>
              </a:rPr>
              <a:t>necessity,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route.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“Strausser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Services”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began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independent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assist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American </a:t>
            </a:r>
            <a:r>
              <a:rPr dirty="0" sz="1250">
                <a:latin typeface="Arial MT"/>
                <a:cs typeface="Arial MT"/>
              </a:rPr>
              <a:t>companies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Latin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technologies.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 wasn’t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simple.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 contract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 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Sprint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retailer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retail 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independent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turn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acquired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Diego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County.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six-month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contract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it </a:t>
            </a:r>
            <a:r>
              <a:rPr dirty="0" sz="1250">
                <a:latin typeface="Arial MT"/>
                <a:cs typeface="Arial MT"/>
              </a:rPr>
              <a:t>gave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 solid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 off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successful.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5" y="355601"/>
            <a:ext cx="5238750" cy="48196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5156835"/>
            <a:ext cx="6687184" cy="2073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acquired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separate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 contracts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year </a:t>
            </a:r>
            <a:r>
              <a:rPr dirty="0" sz="1250">
                <a:latin typeface="Arial MT"/>
                <a:cs typeface="Arial MT"/>
              </a:rPr>
              <a:t>period. While many of the projects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were </a:t>
            </a:r>
            <a:r>
              <a:rPr dirty="0" sz="1250" spc="-10">
                <a:latin typeface="Arial MT"/>
                <a:cs typeface="Arial MT"/>
              </a:rPr>
              <a:t>fixed-</a:t>
            </a:r>
            <a:r>
              <a:rPr dirty="0" sz="1250">
                <a:latin typeface="Arial MT"/>
                <a:cs typeface="Arial MT"/>
              </a:rPr>
              <a:t>term and project based,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 of the </a:t>
            </a:r>
            <a:r>
              <a:rPr dirty="0" sz="1250" spc="-10">
                <a:latin typeface="Arial MT"/>
                <a:cs typeface="Arial MT"/>
              </a:rPr>
              <a:t>contracts </a:t>
            </a:r>
            <a:r>
              <a:rPr dirty="0" sz="1250">
                <a:latin typeface="Arial MT"/>
                <a:cs typeface="Arial MT"/>
              </a:rPr>
              <a:t>were </a:t>
            </a:r>
            <a:r>
              <a:rPr dirty="0" sz="1250" spc="-10">
                <a:latin typeface="Arial MT"/>
                <a:cs typeface="Arial MT"/>
              </a:rPr>
              <a:t>long-</a:t>
            </a:r>
            <a:r>
              <a:rPr dirty="0" sz="1250">
                <a:latin typeface="Arial MT"/>
                <a:cs typeface="Arial MT"/>
              </a:rPr>
              <a:t>term. Some of these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contracts were with companies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 </a:t>
            </a:r>
            <a:r>
              <a:rPr dirty="0" sz="1250" spc="-35">
                <a:latin typeface="Arial MT"/>
                <a:cs typeface="Arial MT"/>
              </a:rPr>
              <a:t>P.I.N.T.,</a:t>
            </a:r>
            <a:r>
              <a:rPr dirty="0" sz="1250">
                <a:latin typeface="Arial MT"/>
                <a:cs typeface="Arial MT"/>
              </a:rPr>
              <a:t> Inc., </a:t>
            </a:r>
            <a:r>
              <a:rPr dirty="0" sz="1250" spc="-10">
                <a:latin typeface="Arial MT"/>
                <a:cs typeface="Arial MT"/>
              </a:rPr>
              <a:t>doing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 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Mexican market,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Kodenshi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AUK,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Japanese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Korean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semiconductor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manufacturer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Latin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TAAG </a:t>
            </a:r>
            <a:r>
              <a:rPr dirty="0" sz="1250">
                <a:latin typeface="Arial MT"/>
                <a:cs typeface="Arial MT"/>
              </a:rPr>
              <a:t>Industries,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BorderTraffic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/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LaLineaEnVivo,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BajaBound.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best, 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small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grow.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creating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channels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own.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4275" y="355601"/>
            <a:ext cx="5200650" cy="51530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5490208"/>
            <a:ext cx="6672580" cy="23304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2286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Interestingly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enough,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border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situation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Baja-</a:t>
            </a:r>
            <a:r>
              <a:rPr dirty="0" sz="1250">
                <a:latin typeface="Arial MT"/>
                <a:cs typeface="Arial MT"/>
              </a:rPr>
              <a:t>Cali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megaregion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Tijuana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Diego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specializing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point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technology,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border </a:t>
            </a:r>
            <a:r>
              <a:rPr dirty="0" sz="1250">
                <a:latin typeface="Arial MT"/>
                <a:cs typeface="Arial MT"/>
              </a:rPr>
              <a:t>crossing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technology.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extensive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Mexican </a:t>
            </a:r>
            <a:r>
              <a:rPr dirty="0" sz="1250">
                <a:latin typeface="Arial MT"/>
                <a:cs typeface="Arial MT"/>
              </a:rPr>
              <a:t>Government,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contracted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“Consejero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Binacional”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(Binational </a:t>
            </a:r>
            <a:r>
              <a:rPr dirty="0" sz="1250">
                <a:latin typeface="Arial MT"/>
                <a:cs typeface="Arial MT"/>
              </a:rPr>
              <a:t>Advisor)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Secretary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Tourism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Baja,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California,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lives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easier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Tourists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Baja,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Mexico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promise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technology.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assisted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modernize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Tourist </a:t>
            </a:r>
            <a:r>
              <a:rPr dirty="0" sz="1250">
                <a:latin typeface="Arial MT"/>
                <a:cs typeface="Arial MT"/>
              </a:rPr>
              <a:t>Visa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online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Americans</a:t>
            </a:r>
            <a:r>
              <a:rPr dirty="0" sz="1250" spc="-10">
                <a:latin typeface="Arial MT"/>
                <a:cs typeface="Arial MT"/>
              </a:rPr>
              <a:t> visiting </a:t>
            </a:r>
            <a:r>
              <a:rPr dirty="0" sz="1250">
                <a:latin typeface="Arial MT"/>
                <a:cs typeface="Arial MT"/>
              </a:rPr>
              <a:t>Mexico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helped transform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fishing permit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license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obtain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licenses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online.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5300" y="355600"/>
            <a:ext cx="4038600" cy="601027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6347455"/>
            <a:ext cx="668337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impressive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feats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government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notoriously slow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adopting </a:t>
            </a:r>
            <a:r>
              <a:rPr dirty="0" sz="1250" spc="-25">
                <a:latin typeface="Arial MT"/>
                <a:cs typeface="Arial MT"/>
              </a:rPr>
              <a:t>new </a:t>
            </a:r>
            <a:r>
              <a:rPr dirty="0" sz="1250" spc="-10">
                <a:latin typeface="Arial MT"/>
                <a:cs typeface="Arial MT"/>
              </a:rPr>
              <a:t>technology.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fact,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 is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few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non-</a:t>
            </a:r>
            <a:r>
              <a:rPr dirty="0" sz="1250">
                <a:latin typeface="Arial MT"/>
                <a:cs typeface="Arial MT"/>
              </a:rPr>
              <a:t>Latino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citizens with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written letter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recommendation from the Mexican </a:t>
            </a:r>
            <a:r>
              <a:rPr dirty="0" sz="1250" spc="-10">
                <a:latin typeface="Arial MT"/>
                <a:cs typeface="Arial MT"/>
              </a:rPr>
              <a:t>Government.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7650" y="355600"/>
            <a:ext cx="4533900" cy="593407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6271256"/>
            <a:ext cx="6657975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508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During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also, 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realized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huge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Mexico.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Latinas, </a:t>
            </a:r>
            <a:r>
              <a:rPr dirty="0" sz="1250">
                <a:latin typeface="Arial MT"/>
                <a:cs typeface="Arial MT"/>
              </a:rPr>
              <a:t>Mexican women </a:t>
            </a:r>
            <a:r>
              <a:rPr dirty="0" sz="1250" spc="-10">
                <a:latin typeface="Arial MT"/>
                <a:cs typeface="Arial MT"/>
              </a:rPr>
              <a:t>specifically,</a:t>
            </a:r>
            <a:r>
              <a:rPr dirty="0" sz="1250">
                <a:latin typeface="Arial MT"/>
                <a:cs typeface="Arial MT"/>
              </a:rPr>
              <a:t> were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behind in their knowledge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how technology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works.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Although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younger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better,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25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older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female,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little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none.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Raquel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blog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TechChicas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dedicated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Latinas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lives easier.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site was a success winning multiple awards including one 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Penn </a:t>
            </a:r>
            <a:r>
              <a:rPr dirty="0" sz="1250" spc="-10">
                <a:latin typeface="Arial MT"/>
                <a:cs typeface="Arial MT"/>
              </a:rPr>
              <a:t>State University.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service was sold in 2015 when David took another turn in his </a:t>
            </a:r>
            <a:r>
              <a:rPr dirty="0" sz="1250" spc="-10">
                <a:latin typeface="Arial MT"/>
                <a:cs typeface="Arial MT"/>
              </a:rPr>
              <a:t>career.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00" y="355600"/>
            <a:ext cx="5486400" cy="569594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6033132"/>
            <a:ext cx="654304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5090" indent="3492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As successful as he was, the consulting world was a tiring one for David. Not only was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working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40 to 50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hours a week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clients, 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was also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 an addition 20+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hours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week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 trying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 projects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bidding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work.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relentless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</a:t>
            </a:r>
            <a:r>
              <a:rPr dirty="0" sz="1250" spc="-20">
                <a:latin typeface="Arial MT"/>
                <a:cs typeface="Arial MT"/>
              </a:rPr>
              <a:t>gave </a:t>
            </a:r>
            <a:r>
              <a:rPr dirty="0" sz="1250">
                <a:latin typeface="Arial MT"/>
                <a:cs typeface="Arial MT"/>
              </a:rPr>
              <a:t>David no work /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 </a:t>
            </a:r>
            <a:r>
              <a:rPr dirty="0" sz="1250" spc="-10">
                <a:latin typeface="Arial MT"/>
                <a:cs typeface="Arial MT"/>
              </a:rPr>
              <a:t>balance.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long 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sacrificing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 working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give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family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felt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they </a:t>
            </a:r>
            <a:r>
              <a:rPr dirty="0" sz="1250">
                <a:latin typeface="Arial MT"/>
                <a:cs typeface="Arial MT"/>
              </a:rPr>
              <a:t>deserved,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searching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for.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 moved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Los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Angeles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December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2015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Vision33, </a:t>
            </a:r>
            <a:r>
              <a:rPr dirty="0" sz="1250" spc="-20">
                <a:latin typeface="Arial MT"/>
                <a:cs typeface="Arial MT"/>
              </a:rPr>
              <a:t>Inc.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5" y="355600"/>
            <a:ext cx="5238750" cy="421004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4804407"/>
            <a:ext cx="6694170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brings a brand 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chapter.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Finally,</a:t>
            </a:r>
            <a:r>
              <a:rPr dirty="0" sz="1250">
                <a:latin typeface="Arial MT"/>
                <a:cs typeface="Arial MT"/>
              </a:rPr>
              <a:t> David was 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use his networking skills,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dedicated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was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ERP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(enterprise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resource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planning)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understanding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Penn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Information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Sciences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&amp; </a:t>
            </a:r>
            <a:r>
              <a:rPr dirty="0" sz="1250" spc="-10">
                <a:latin typeface="Arial MT"/>
                <a:cs typeface="Arial MT"/>
              </a:rPr>
              <a:t>Technologies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5" y="355600"/>
            <a:ext cx="5238750" cy="482917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5166352"/>
            <a:ext cx="6634480" cy="2330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barren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Los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Angeles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powerhouse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Vision33.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millions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millions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dollars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that </a:t>
            </a:r>
            <a:r>
              <a:rPr dirty="0" sz="1250">
                <a:latin typeface="Arial MT"/>
                <a:cs typeface="Arial MT"/>
              </a:rPr>
              <a:t>Vision33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never saw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region </a:t>
            </a:r>
            <a:r>
              <a:rPr dirty="0" sz="1250" spc="-10">
                <a:latin typeface="Arial MT"/>
                <a:cs typeface="Arial MT"/>
              </a:rPr>
              <a:t>previously.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did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because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way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</a:t>
            </a:r>
            <a:r>
              <a:rPr dirty="0" sz="1250" spc="-10">
                <a:latin typeface="Arial MT"/>
                <a:cs typeface="Arial MT"/>
              </a:rPr>
              <a:t>builds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 with 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 and how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manages a sales cycle.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 were </a:t>
            </a:r>
            <a:r>
              <a:rPr dirty="0" sz="1250" spc="-20">
                <a:latin typeface="Arial MT"/>
                <a:cs typeface="Arial MT"/>
              </a:rPr>
              <a:t>very </a:t>
            </a:r>
            <a:r>
              <a:rPr dirty="0" sz="1250">
                <a:latin typeface="Arial MT"/>
                <a:cs typeface="Arial MT"/>
              </a:rPr>
              <a:t>few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lost.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creating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pipeline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doing </a:t>
            </a:r>
            <a:r>
              <a:rPr dirty="0" sz="1250">
                <a:latin typeface="Arial MT"/>
                <a:cs typeface="Arial MT"/>
              </a:rPr>
              <a:t>creative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Luncheon”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anti-</a:t>
            </a:r>
            <a:r>
              <a:rPr dirty="0" sz="1250">
                <a:latin typeface="Arial MT"/>
                <a:cs typeface="Arial MT"/>
              </a:rPr>
              <a:t>luncheon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type 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where </a:t>
            </a:r>
            <a:r>
              <a:rPr dirty="0" sz="1250">
                <a:latin typeface="Arial MT"/>
                <a:cs typeface="Arial MT"/>
              </a:rPr>
              <a:t>desert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type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brought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all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barriers </a:t>
            </a:r>
            <a:r>
              <a:rPr dirty="0" sz="1250">
                <a:latin typeface="Arial MT"/>
                <a:cs typeface="Arial MT"/>
              </a:rPr>
              <a:t>preventing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5" y="355604"/>
            <a:ext cx="5238750" cy="52387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5575934"/>
            <a:ext cx="672401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4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years, 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given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opportunity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 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home.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Vision33 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region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oversee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Northeast.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2018,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 managing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Northeast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sales,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implementations,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-10">
                <a:latin typeface="Arial MT"/>
                <a:cs typeface="Arial MT"/>
              </a:rPr>
              <a:t>service, </a:t>
            </a:r>
            <a:r>
              <a:rPr dirty="0" sz="1250">
                <a:latin typeface="Arial MT"/>
                <a:cs typeface="Arial MT"/>
              </a:rPr>
              <a:t>everything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growing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record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pace.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355604"/>
            <a:ext cx="6705600" cy="46767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5023484"/>
            <a:ext cx="6629400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Even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currently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still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order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therefore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2020,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launched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podcast </a:t>
            </a:r>
            <a:r>
              <a:rPr dirty="0" sz="1250">
                <a:latin typeface="Arial MT"/>
                <a:cs typeface="Arial MT"/>
              </a:rPr>
              <a:t>entitled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Biz.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discussion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subject matter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 </a:t>
            </a:r>
            <a:r>
              <a:rPr dirty="0" sz="1250">
                <a:latin typeface="Arial MT"/>
                <a:cs typeface="Arial MT"/>
              </a:rPr>
              <a:t>owners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discussing what works and what doesn’t in a global pandemic </a:t>
            </a:r>
            <a:r>
              <a:rPr dirty="0" sz="1250" spc="-10">
                <a:latin typeface="Arial MT"/>
                <a:cs typeface="Arial MT"/>
              </a:rPr>
              <a:t>world.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8765" y="6817613"/>
            <a:ext cx="6409873" cy="29323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9100" y="289559"/>
            <a:ext cx="66611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Overall,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David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tough,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career.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always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main</a:t>
            </a:r>
            <a:r>
              <a:rPr dirty="0" sz="1250" spc="-10">
                <a:latin typeface="Arial MT"/>
                <a:cs typeface="Arial MT"/>
              </a:rPr>
              <a:t> topic </a:t>
            </a:r>
            <a:r>
              <a:rPr dirty="0" sz="1250">
                <a:latin typeface="Arial MT"/>
                <a:cs typeface="Arial MT"/>
              </a:rPr>
              <a:t>though.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Helping small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midsize businesses </a:t>
            </a:r>
            <a:r>
              <a:rPr dirty="0" sz="1250" spc="-10">
                <a:latin typeface="Arial MT"/>
                <a:cs typeface="Arial MT"/>
              </a:rPr>
              <a:t>grow.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 many ways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 this and </a:t>
            </a:r>
            <a:r>
              <a:rPr dirty="0" sz="1250" spc="-10">
                <a:latin typeface="Arial MT"/>
                <a:cs typeface="Arial MT"/>
              </a:rPr>
              <a:t>David </a:t>
            </a:r>
            <a:r>
              <a:rPr dirty="0" sz="1250">
                <a:latin typeface="Arial MT"/>
                <a:cs typeface="Arial MT"/>
              </a:rPr>
              <a:t>uses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methodology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1174754"/>
            <a:ext cx="6705600" cy="687381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9100" y="8452485"/>
            <a:ext cx="6672580" cy="1816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 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 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 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Richard </a:t>
            </a:r>
            <a:r>
              <a:rPr dirty="0" sz="1250">
                <a:latin typeface="Arial MT"/>
                <a:cs typeface="Arial MT"/>
              </a:rPr>
              <a:t>shared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telemarketers.</a:t>
            </a:r>
            <a:r>
              <a:rPr dirty="0" sz="1250" spc="3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antique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 CCC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 Blank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10">
                <a:latin typeface="Arial MT"/>
                <a:cs typeface="Arial MT"/>
              </a:rPr>
              <a:t>Chief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355604"/>
            <a:ext cx="6705600" cy="42386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4575811"/>
            <a:ext cx="6628130" cy="1825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</a:t>
            </a:r>
            <a:r>
              <a:rPr dirty="0" sz="1250">
                <a:latin typeface="Arial MT"/>
                <a:cs typeface="Arial MT"/>
              </a:rPr>
              <a:t>Spain.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Business.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majoring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355604"/>
            <a:ext cx="6705600" cy="89344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9100" y="9591676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12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4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9100" y="289562"/>
            <a:ext cx="661162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3627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#Sales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#Leadgeneration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#Appointmentsetting </a:t>
            </a:r>
            <a:r>
              <a:rPr dirty="0" sz="1250">
                <a:latin typeface="Arial MT"/>
                <a:cs typeface="Arial MT"/>
              </a:rPr>
              <a:t>#SacrificetoSuccess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#Sharkbitebizpodcast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Shark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biz,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Blank,Costa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Telemarketing, </a:t>
            </a:r>
            <a:r>
              <a:rPr dirty="0" sz="1250" spc="-20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 </a:t>
            </a:r>
            <a:r>
              <a:rPr dirty="0" sz="1250" spc="-10">
                <a:latin typeface="Arial MT"/>
                <a:cs typeface="Arial MT"/>
              </a:rPr>
              <a:t>Entrepreneur,</a:t>
            </a:r>
            <a:r>
              <a:rPr dirty="0" sz="1250">
                <a:latin typeface="Arial MT"/>
                <a:cs typeface="Arial MT"/>
              </a:rPr>
              <a:t> B2B, </a:t>
            </a:r>
            <a:r>
              <a:rPr dirty="0" sz="1250" spc="-10">
                <a:latin typeface="Arial MT"/>
                <a:cs typeface="Arial MT"/>
              </a:rPr>
              <a:t>Business,Podcast,Gamification,Leadership,Marketing,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2193929"/>
            <a:ext cx="6705600" cy="3771900"/>
          </a:xfrm>
          <a:prstGeom prst="rect">
            <a:avLst/>
          </a:prstGeom>
        </p:spPr>
      </p:pic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1800" y="6061078"/>
            <a:ext cx="6705600" cy="3771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2024-05-09T15:51:31Z</dcterms:created>
  <dcterms:modified xsi:type="dcterms:W3CDTF">2024-05-09T15:51:31Z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2024-05-09T00:00:00Z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2024-05-09T00:00:00Z</vt:filetime>
  </property>
  <property fmtid="{D5CDD505-2E9C-101B-9397-08002B2CF9AE}" pid="5" name="Producer">
    <vt:lpwstr>Skia/PDF m122</vt:lpwstr>
  </property>
</Properties>
</file>