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EvolvepreneurAIAdvantageShow" TargetMode="External"/><Relationship Id="rId3" Type="http://schemas.openxmlformats.org/officeDocument/2006/relationships/hyperlink" Target="https://jpcdn.it/img/af3f8d9b14ea606c8aa6464c6e32671b.jpg" TargetMode="External"/><Relationship Id="rId4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51917c6d66725cdb34121e66e37323e.jpg" TargetMode="External"/><Relationship Id="rId3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5c151ad665719bbb90de83d059ccef8.jpg" TargetMode="External"/><Relationship Id="rId3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c4dcf974f4878ad88a4201e555912a6.jpg" TargetMode="External"/><Relationship Id="rId3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c91a0f960c22e55871316dc35c16080.jpg" TargetMode="External"/><Relationship Id="rId3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cd3ab7f80c3e15b3c82be52c6cc3659.jpg" TargetMode="External"/><Relationship Id="rId3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852af5bb20d185303bf87e5a600e37f.jpg" TargetMode="External"/><Relationship Id="rId3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484e44233802cbde5b013b3a0ccceae.jpg" TargetMode="External"/><Relationship Id="rId3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640ccdea8503ea6213a44f6c7f8833cf.jpg" TargetMode="External"/><Relationship Id="rId3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55d5ee0b3403c907af4f3446b1c8692.jpg" TargetMode="External"/><Relationship Id="rId3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57e7e090dd40267cffb50bbeb013d9b.jpg" TargetMode="External"/><Relationship Id="rId3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51917c6d66725cdb34121e66e37323e.jpg" TargetMode="External"/><Relationship Id="rId3" Type="http://schemas.openxmlformats.org/officeDocument/2006/relationships/image" Target="../media/image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ffb5d55a0c0bb373bf81950483427d9.jpg" TargetMode="External"/><Relationship Id="rId3" Type="http://schemas.openxmlformats.org/officeDocument/2006/relationships/image" Target="../media/image12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1b241bd2a4be0c3f5f26f68b414e244.jpg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jpcdn.it/img/8e9ca1cd8a320b9e37063e7d5f5c2ccf.jpg" TargetMode="External"/><Relationship Id="rId5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ed0c468c9bcec2f54313dc7485ee054.jpg" TargetMode="External"/><Relationship Id="rId3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ac00b9ca077d0a9257cf87f5a5ff83f.jpg" TargetMode="External"/><Relationship Id="rId3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d3e03f57291ac0b0247045ece7fb275.jpg" TargetMode="External"/><Relationship Id="rId3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uPgt6r2Q8Zc" TargetMode="External"/><Relationship Id="rId3" Type="http://schemas.openxmlformats.org/officeDocument/2006/relationships/image" Target="../media/image1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55625" y="451715"/>
            <a:ext cx="12065" cy="46355"/>
          </a:xfrm>
          <a:custGeom>
            <a:avLst/>
            <a:gdLst/>
            <a:ahLst/>
            <a:cxnLst/>
            <a:rect l="l" t="t" r="r" b="b"/>
            <a:pathLst>
              <a:path w="12065" h="46354">
                <a:moveTo>
                  <a:pt x="11545" y="46181"/>
                </a:moveTo>
                <a:lnTo>
                  <a:pt x="0" y="46181"/>
                </a:lnTo>
                <a:lnTo>
                  <a:pt x="0" y="0"/>
                </a:lnTo>
                <a:lnTo>
                  <a:pt x="11545" y="0"/>
                </a:lnTo>
                <a:lnTo>
                  <a:pt x="11545" y="46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5" name="object 5" descr=""/>
            <p:cNvSpPr/>
            <p:nvPr/>
          </p:nvSpPr>
          <p:spPr>
            <a:xfrm>
              <a:off x="532523" y="451725"/>
              <a:ext cx="254000" cy="231140"/>
            </a:xfrm>
            <a:custGeom>
              <a:avLst/>
              <a:gdLst/>
              <a:ahLst/>
              <a:cxnLst/>
              <a:rect l="l" t="t" r="r" b="b"/>
              <a:pathLst>
                <a:path w="254000" h="231140">
                  <a:moveTo>
                    <a:pt x="46189" y="46177"/>
                  </a:moveTo>
                  <a:lnTo>
                    <a:pt x="34645" y="46177"/>
                  </a:lnTo>
                  <a:lnTo>
                    <a:pt x="34645" y="69265"/>
                  </a:lnTo>
                  <a:lnTo>
                    <a:pt x="46189" y="69265"/>
                  </a:lnTo>
                  <a:lnTo>
                    <a:pt x="46189" y="46177"/>
                  </a:lnTo>
                  <a:close/>
                </a:path>
                <a:path w="254000" h="231140">
                  <a:moveTo>
                    <a:pt x="57734" y="103670"/>
                  </a:moveTo>
                  <a:lnTo>
                    <a:pt x="46189" y="10367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231140">
                  <a:moveTo>
                    <a:pt x="57734" y="80810"/>
                  </a:moveTo>
                  <a:lnTo>
                    <a:pt x="46189" y="80810"/>
                  </a:lnTo>
                  <a:lnTo>
                    <a:pt x="46189" y="92240"/>
                  </a:lnTo>
                  <a:lnTo>
                    <a:pt x="57734" y="92240"/>
                  </a:lnTo>
                  <a:lnTo>
                    <a:pt x="57734" y="80810"/>
                  </a:lnTo>
                  <a:close/>
                </a:path>
                <a:path w="254000" h="231140">
                  <a:moveTo>
                    <a:pt x="69278" y="160820"/>
                  </a:moveTo>
                  <a:lnTo>
                    <a:pt x="57734" y="160820"/>
                  </a:lnTo>
                  <a:lnTo>
                    <a:pt x="57734" y="195110"/>
                  </a:lnTo>
                  <a:lnTo>
                    <a:pt x="69278" y="195110"/>
                  </a:lnTo>
                  <a:lnTo>
                    <a:pt x="69278" y="160820"/>
                  </a:lnTo>
                  <a:close/>
                </a:path>
                <a:path w="254000" h="231140">
                  <a:moveTo>
                    <a:pt x="127000" y="137960"/>
                  </a:moveTo>
                  <a:lnTo>
                    <a:pt x="127000" y="137960"/>
                  </a:lnTo>
                  <a:lnTo>
                    <a:pt x="57734" y="137960"/>
                  </a:lnTo>
                  <a:lnTo>
                    <a:pt x="57734" y="126530"/>
                  </a:lnTo>
                  <a:lnTo>
                    <a:pt x="46189" y="126530"/>
                  </a:lnTo>
                  <a:lnTo>
                    <a:pt x="46189" y="13796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34645" y="137960"/>
                  </a:lnTo>
                  <a:lnTo>
                    <a:pt x="46189" y="137960"/>
                  </a:lnTo>
                  <a:lnTo>
                    <a:pt x="46189" y="126530"/>
                  </a:lnTo>
                  <a:lnTo>
                    <a:pt x="34645" y="126530"/>
                  </a:lnTo>
                  <a:lnTo>
                    <a:pt x="34645" y="103670"/>
                  </a:ln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23088" y="92240"/>
                  </a:lnTo>
                  <a:lnTo>
                    <a:pt x="23088" y="103670"/>
                  </a:lnTo>
                  <a:lnTo>
                    <a:pt x="11544" y="103670"/>
                  </a:lnTo>
                  <a:lnTo>
                    <a:pt x="0" y="103670"/>
                  </a:lnTo>
                  <a:lnTo>
                    <a:pt x="0" y="137960"/>
                  </a:lnTo>
                  <a:lnTo>
                    <a:pt x="11544" y="137960"/>
                  </a:lnTo>
                  <a:lnTo>
                    <a:pt x="23088" y="137960"/>
                  </a:lnTo>
                  <a:lnTo>
                    <a:pt x="23088" y="149390"/>
                  </a:lnTo>
                  <a:lnTo>
                    <a:pt x="11544" y="149390"/>
                  </a:lnTo>
                  <a:lnTo>
                    <a:pt x="11544" y="160820"/>
                  </a:lnTo>
                  <a:lnTo>
                    <a:pt x="0" y="160820"/>
                  </a:lnTo>
                  <a:lnTo>
                    <a:pt x="0" y="172250"/>
                  </a:lnTo>
                  <a:lnTo>
                    <a:pt x="11544" y="172250"/>
                  </a:lnTo>
                  <a:lnTo>
                    <a:pt x="11544" y="207810"/>
                  </a:lnTo>
                  <a:lnTo>
                    <a:pt x="23088" y="207810"/>
                  </a:lnTo>
                  <a:lnTo>
                    <a:pt x="23088" y="195110"/>
                  </a:lnTo>
                  <a:lnTo>
                    <a:pt x="34645" y="195110"/>
                  </a:lnTo>
                  <a:lnTo>
                    <a:pt x="34645" y="183680"/>
                  </a:lnTo>
                  <a:lnTo>
                    <a:pt x="46189" y="183680"/>
                  </a:lnTo>
                  <a:lnTo>
                    <a:pt x="46189" y="172250"/>
                  </a:lnTo>
                  <a:lnTo>
                    <a:pt x="34645" y="172250"/>
                  </a:lnTo>
                  <a:lnTo>
                    <a:pt x="34645" y="16082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49390"/>
                  </a:lnTo>
                  <a:lnTo>
                    <a:pt x="69278" y="149390"/>
                  </a:lnTo>
                  <a:lnTo>
                    <a:pt x="80822" y="149390"/>
                  </a:lnTo>
                  <a:lnTo>
                    <a:pt x="92367" y="149390"/>
                  </a:lnTo>
                  <a:lnTo>
                    <a:pt x="103911" y="149390"/>
                  </a:lnTo>
                  <a:lnTo>
                    <a:pt x="103911" y="160820"/>
                  </a:lnTo>
                  <a:lnTo>
                    <a:pt x="92367" y="160820"/>
                  </a:lnTo>
                  <a:lnTo>
                    <a:pt x="92367" y="172250"/>
                  </a:lnTo>
                  <a:lnTo>
                    <a:pt x="80822" y="172250"/>
                  </a:lnTo>
                  <a:lnTo>
                    <a:pt x="80822" y="195110"/>
                  </a:lnTo>
                  <a:lnTo>
                    <a:pt x="92367" y="195110"/>
                  </a:lnTo>
                  <a:lnTo>
                    <a:pt x="103911" y="195110"/>
                  </a:lnTo>
                  <a:lnTo>
                    <a:pt x="103911" y="230670"/>
                  </a:lnTo>
                  <a:lnTo>
                    <a:pt x="115455" y="230670"/>
                  </a:lnTo>
                  <a:lnTo>
                    <a:pt x="115455" y="172250"/>
                  </a:lnTo>
                  <a:lnTo>
                    <a:pt x="127000" y="172250"/>
                  </a:lnTo>
                  <a:lnTo>
                    <a:pt x="127000" y="160820"/>
                  </a:lnTo>
                  <a:lnTo>
                    <a:pt x="115455" y="16082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231140">
                  <a:moveTo>
                    <a:pt x="127000" y="11544"/>
                  </a:moveTo>
                  <a:lnTo>
                    <a:pt x="115455" y="11544"/>
                  </a:lnTo>
                  <a:lnTo>
                    <a:pt x="115455" y="0"/>
                  </a:lnTo>
                  <a:lnTo>
                    <a:pt x="103911" y="0"/>
                  </a:lnTo>
                  <a:lnTo>
                    <a:pt x="92367" y="0"/>
                  </a:lnTo>
                  <a:lnTo>
                    <a:pt x="92367" y="23088"/>
                  </a:lnTo>
                  <a:lnTo>
                    <a:pt x="80822" y="23088"/>
                  </a:lnTo>
                  <a:lnTo>
                    <a:pt x="80822" y="34632"/>
                  </a:lnTo>
                  <a:lnTo>
                    <a:pt x="69278" y="34632"/>
                  </a:lnTo>
                  <a:lnTo>
                    <a:pt x="57734" y="34632"/>
                  </a:lnTo>
                  <a:lnTo>
                    <a:pt x="57734" y="23088"/>
                  </a:lnTo>
                  <a:lnTo>
                    <a:pt x="69278" y="23088"/>
                  </a:lnTo>
                  <a:lnTo>
                    <a:pt x="69278" y="11544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34645" y="34632"/>
                  </a:lnTo>
                  <a:lnTo>
                    <a:pt x="46189" y="34632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57721"/>
                  </a:lnTo>
                  <a:lnTo>
                    <a:pt x="69278" y="57721"/>
                  </a:lnTo>
                  <a:lnTo>
                    <a:pt x="69278" y="46177"/>
                  </a:lnTo>
                  <a:lnTo>
                    <a:pt x="80822" y="46177"/>
                  </a:lnTo>
                  <a:lnTo>
                    <a:pt x="92367" y="46177"/>
                  </a:lnTo>
                  <a:lnTo>
                    <a:pt x="92367" y="34632"/>
                  </a:lnTo>
                  <a:lnTo>
                    <a:pt x="103911" y="34632"/>
                  </a:lnTo>
                  <a:lnTo>
                    <a:pt x="103911" y="23088"/>
                  </a:lnTo>
                  <a:lnTo>
                    <a:pt x="115455" y="23088"/>
                  </a:lnTo>
                  <a:lnTo>
                    <a:pt x="127000" y="23088"/>
                  </a:lnTo>
                  <a:lnTo>
                    <a:pt x="127000" y="11544"/>
                  </a:lnTo>
                  <a:close/>
                </a:path>
                <a:path w="254000" h="231140">
                  <a:moveTo>
                    <a:pt x="138544" y="172250"/>
                  </a:moveTo>
                  <a:lnTo>
                    <a:pt x="127000" y="17225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72250"/>
                  </a:lnTo>
                  <a:close/>
                </a:path>
                <a:path w="254000" h="231140">
                  <a:moveTo>
                    <a:pt x="138544" y="126530"/>
                  </a:moveTo>
                  <a:lnTo>
                    <a:pt x="127000" y="126530"/>
                  </a:lnTo>
                  <a:lnTo>
                    <a:pt x="127000" y="137960"/>
                  </a:lnTo>
                  <a:lnTo>
                    <a:pt x="138544" y="137960"/>
                  </a:lnTo>
                  <a:lnTo>
                    <a:pt x="138544" y="126530"/>
                  </a:lnTo>
                  <a:close/>
                </a:path>
                <a:path w="254000" h="231140">
                  <a:moveTo>
                    <a:pt x="138544" y="46177"/>
                  </a:moveTo>
                  <a:lnTo>
                    <a:pt x="127000" y="46177"/>
                  </a:lnTo>
                  <a:lnTo>
                    <a:pt x="127000" y="34632"/>
                  </a:lnTo>
                  <a:lnTo>
                    <a:pt x="115455" y="34632"/>
                  </a:lnTo>
                  <a:lnTo>
                    <a:pt x="115455" y="46177"/>
                  </a:lnTo>
                  <a:lnTo>
                    <a:pt x="103911" y="46177"/>
                  </a:lnTo>
                  <a:lnTo>
                    <a:pt x="92367" y="46177"/>
                  </a:lnTo>
                  <a:lnTo>
                    <a:pt x="92367" y="57721"/>
                  </a:lnTo>
                  <a:lnTo>
                    <a:pt x="80822" y="57721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15455" y="69265"/>
                  </a:lnTo>
                  <a:lnTo>
                    <a:pt x="127000" y="69265"/>
                  </a:lnTo>
                  <a:lnTo>
                    <a:pt x="127000" y="57721"/>
                  </a:lnTo>
                  <a:lnTo>
                    <a:pt x="138544" y="57721"/>
                  </a:lnTo>
                  <a:lnTo>
                    <a:pt x="138544" y="46177"/>
                  </a:lnTo>
                  <a:close/>
                </a:path>
                <a:path w="254000" h="231140">
                  <a:moveTo>
                    <a:pt x="138544" y="23088"/>
                  </a:moveTo>
                  <a:lnTo>
                    <a:pt x="127000" y="23088"/>
                  </a:lnTo>
                  <a:lnTo>
                    <a:pt x="127000" y="34632"/>
                  </a:lnTo>
                  <a:lnTo>
                    <a:pt x="138544" y="34632"/>
                  </a:lnTo>
                  <a:lnTo>
                    <a:pt x="138544" y="23088"/>
                  </a:lnTo>
                  <a:close/>
                </a:path>
                <a:path w="254000" h="23114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03670"/>
                  </a:lnTo>
                  <a:lnTo>
                    <a:pt x="127000" y="103670"/>
                  </a:lnTo>
                  <a:lnTo>
                    <a:pt x="127000" y="92240"/>
                  </a:lnTo>
                  <a:lnTo>
                    <a:pt x="115455" y="92240"/>
                  </a:lnTo>
                  <a:lnTo>
                    <a:pt x="115455" y="103670"/>
                  </a:lnTo>
                  <a:lnTo>
                    <a:pt x="103911" y="103670"/>
                  </a:lnTo>
                  <a:lnTo>
                    <a:pt x="103911" y="80810"/>
                  </a:lnTo>
                  <a:lnTo>
                    <a:pt x="92367" y="80810"/>
                  </a:lnTo>
                  <a:lnTo>
                    <a:pt x="92367" y="9224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03670"/>
                  </a:lnTo>
                  <a:lnTo>
                    <a:pt x="80822" y="103670"/>
                  </a:lnTo>
                  <a:lnTo>
                    <a:pt x="80822" y="115100"/>
                  </a:lnTo>
                  <a:lnTo>
                    <a:pt x="69278" y="115100"/>
                  </a:lnTo>
                  <a:lnTo>
                    <a:pt x="69278" y="126530"/>
                  </a:lnTo>
                  <a:lnTo>
                    <a:pt x="80822" y="126530"/>
                  </a:lnTo>
                  <a:lnTo>
                    <a:pt x="92367" y="126530"/>
                  </a:lnTo>
                  <a:lnTo>
                    <a:pt x="103911" y="126530"/>
                  </a:lnTo>
                  <a:lnTo>
                    <a:pt x="103911" y="115100"/>
                  </a:lnTo>
                  <a:lnTo>
                    <a:pt x="115455" y="115100"/>
                  </a:lnTo>
                  <a:lnTo>
                    <a:pt x="127000" y="115100"/>
                  </a:lnTo>
                  <a:lnTo>
                    <a:pt x="138544" y="115100"/>
                  </a:lnTo>
                  <a:lnTo>
                    <a:pt x="150101" y="11510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31140">
                  <a:moveTo>
                    <a:pt x="161645" y="46177"/>
                  </a:moveTo>
                  <a:lnTo>
                    <a:pt x="150101" y="46177"/>
                  </a:lnTo>
                  <a:lnTo>
                    <a:pt x="150101" y="69265"/>
                  </a:lnTo>
                  <a:lnTo>
                    <a:pt x="161645" y="69265"/>
                  </a:lnTo>
                  <a:lnTo>
                    <a:pt x="161645" y="46177"/>
                  </a:lnTo>
                  <a:close/>
                </a:path>
                <a:path w="254000" h="231140">
                  <a:moveTo>
                    <a:pt x="161645" y="0"/>
                  </a:moveTo>
                  <a:lnTo>
                    <a:pt x="150101" y="0"/>
                  </a:lnTo>
                  <a:lnTo>
                    <a:pt x="138544" y="0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34632"/>
                  </a:lnTo>
                  <a:lnTo>
                    <a:pt x="161645" y="34632"/>
                  </a:lnTo>
                  <a:lnTo>
                    <a:pt x="161645" y="0"/>
                  </a:lnTo>
                  <a:close/>
                </a:path>
                <a:path w="254000" h="231140">
                  <a:moveTo>
                    <a:pt x="207822" y="172250"/>
                  </a:moveTo>
                  <a:lnTo>
                    <a:pt x="196278" y="172250"/>
                  </a:lnTo>
                  <a:lnTo>
                    <a:pt x="196278" y="183680"/>
                  </a:lnTo>
                  <a:lnTo>
                    <a:pt x="207822" y="183680"/>
                  </a:lnTo>
                  <a:lnTo>
                    <a:pt x="207822" y="172250"/>
                  </a:lnTo>
                  <a:close/>
                </a:path>
                <a:path w="254000" h="231140">
                  <a:moveTo>
                    <a:pt x="230911" y="160820"/>
                  </a:move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7225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60820"/>
                  </a:lnTo>
                  <a:close/>
                </a:path>
                <a:path w="254000" h="231140">
                  <a:moveTo>
                    <a:pt x="230911" y="137960"/>
                  </a:moveTo>
                  <a:lnTo>
                    <a:pt x="219367" y="137960"/>
                  </a:lnTo>
                  <a:lnTo>
                    <a:pt x="219367" y="126530"/>
                  </a:lnTo>
                  <a:lnTo>
                    <a:pt x="207822" y="126530"/>
                  </a:lnTo>
                  <a:lnTo>
                    <a:pt x="207822" y="103670"/>
                  </a:lnTo>
                  <a:lnTo>
                    <a:pt x="196278" y="103670"/>
                  </a:lnTo>
                  <a:lnTo>
                    <a:pt x="184734" y="103670"/>
                  </a:ln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184734" y="126530"/>
                  </a:lnTo>
                  <a:lnTo>
                    <a:pt x="184734" y="149390"/>
                  </a:lnTo>
                  <a:lnTo>
                    <a:pt x="173189" y="149390"/>
                  </a:lnTo>
                  <a:lnTo>
                    <a:pt x="161645" y="149390"/>
                  </a:lnTo>
                  <a:lnTo>
                    <a:pt x="161645" y="137960"/>
                  </a:lnTo>
                  <a:lnTo>
                    <a:pt x="173189" y="137960"/>
                  </a:lnTo>
                  <a:lnTo>
                    <a:pt x="173189" y="115100"/>
                  </a:lnTo>
                  <a:lnTo>
                    <a:pt x="161645" y="115100"/>
                  </a:lnTo>
                  <a:lnTo>
                    <a:pt x="161645" y="126530"/>
                  </a:lnTo>
                  <a:lnTo>
                    <a:pt x="150101" y="12653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73189" y="172250"/>
                  </a:lnTo>
                  <a:lnTo>
                    <a:pt x="173189" y="160820"/>
                  </a:lnTo>
                  <a:lnTo>
                    <a:pt x="184734" y="160820"/>
                  </a:lnTo>
                  <a:lnTo>
                    <a:pt x="184734" y="172250"/>
                  </a:lnTo>
                  <a:lnTo>
                    <a:pt x="196278" y="172250"/>
                  </a:lnTo>
                  <a:lnTo>
                    <a:pt x="196278" y="160820"/>
                  </a:lnTo>
                  <a:lnTo>
                    <a:pt x="207822" y="160820"/>
                  </a:lnTo>
                  <a:lnTo>
                    <a:pt x="207822" y="149390"/>
                  </a:lnTo>
                  <a:lnTo>
                    <a:pt x="196278" y="149390"/>
                  </a:lnTo>
                  <a:lnTo>
                    <a:pt x="196278" y="137960"/>
                  </a:ln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30911" y="149390"/>
                  </a:lnTo>
                  <a:lnTo>
                    <a:pt x="230911" y="137960"/>
                  </a:lnTo>
                  <a:close/>
                </a:path>
                <a:path w="254000" h="231140">
                  <a:moveTo>
                    <a:pt x="242455" y="172250"/>
                  </a:moveTo>
                  <a:lnTo>
                    <a:pt x="230911" y="172250"/>
                  </a:lnTo>
                  <a:lnTo>
                    <a:pt x="230911" y="183680"/>
                  </a:lnTo>
                  <a:lnTo>
                    <a:pt x="242455" y="183680"/>
                  </a:lnTo>
                  <a:lnTo>
                    <a:pt x="242455" y="172250"/>
                  </a:lnTo>
                  <a:close/>
                </a:path>
                <a:path w="254000" h="231140">
                  <a:moveTo>
                    <a:pt x="242455" y="126530"/>
                  </a:moveTo>
                  <a:lnTo>
                    <a:pt x="230911" y="126530"/>
                  </a:lnTo>
                  <a:lnTo>
                    <a:pt x="230911" y="137960"/>
                  </a:lnTo>
                  <a:lnTo>
                    <a:pt x="242455" y="137960"/>
                  </a:lnTo>
                  <a:lnTo>
                    <a:pt x="242455" y="126530"/>
                  </a:lnTo>
                  <a:close/>
                </a:path>
                <a:path w="254000" h="231140">
                  <a:moveTo>
                    <a:pt x="254000" y="149390"/>
                  </a:moveTo>
                  <a:lnTo>
                    <a:pt x="242455" y="149390"/>
                  </a:lnTo>
                  <a:lnTo>
                    <a:pt x="242455" y="160820"/>
                  </a:lnTo>
                  <a:lnTo>
                    <a:pt x="254000" y="160820"/>
                  </a:lnTo>
                  <a:lnTo>
                    <a:pt x="254000" y="149390"/>
                  </a:lnTo>
                  <a:close/>
                </a:path>
                <a:path w="254000" h="23114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44068" y="623975"/>
              <a:ext cx="242570" cy="162560"/>
            </a:xfrm>
            <a:custGeom>
              <a:avLst/>
              <a:gdLst/>
              <a:ahLst/>
              <a:cxnLst/>
              <a:rect l="l" t="t" r="r" b="b"/>
              <a:pathLst>
                <a:path w="242570" h="162559">
                  <a:moveTo>
                    <a:pt x="11544" y="46990"/>
                  </a:moveTo>
                  <a:lnTo>
                    <a:pt x="0" y="46990"/>
                  </a:lnTo>
                  <a:lnTo>
                    <a:pt x="0" y="58420"/>
                  </a:lnTo>
                  <a:lnTo>
                    <a:pt x="11544" y="58420"/>
                  </a:lnTo>
                  <a:lnTo>
                    <a:pt x="11544" y="46990"/>
                  </a:lnTo>
                  <a:close/>
                </a:path>
                <a:path w="242570" h="162559">
                  <a:moveTo>
                    <a:pt x="34645" y="92710"/>
                  </a:moveTo>
                  <a:lnTo>
                    <a:pt x="23101" y="92710"/>
                  </a:lnTo>
                  <a:lnTo>
                    <a:pt x="23101" y="81280"/>
                  </a:lnTo>
                  <a:lnTo>
                    <a:pt x="11544" y="81280"/>
                  </a:lnTo>
                  <a:lnTo>
                    <a:pt x="11544" y="115570"/>
                  </a:lnTo>
                  <a:lnTo>
                    <a:pt x="23101" y="115570"/>
                  </a:lnTo>
                  <a:lnTo>
                    <a:pt x="23101" y="104140"/>
                  </a:lnTo>
                  <a:lnTo>
                    <a:pt x="34645" y="104140"/>
                  </a:lnTo>
                  <a:lnTo>
                    <a:pt x="34645" y="92710"/>
                  </a:lnTo>
                  <a:close/>
                </a:path>
                <a:path w="242570" h="162559">
                  <a:moveTo>
                    <a:pt x="46189" y="138430"/>
                  </a:moveTo>
                  <a:lnTo>
                    <a:pt x="34645" y="138430"/>
                  </a:lnTo>
                  <a:lnTo>
                    <a:pt x="34645" y="127000"/>
                  </a:lnTo>
                  <a:lnTo>
                    <a:pt x="23101" y="127000"/>
                  </a:lnTo>
                  <a:lnTo>
                    <a:pt x="23101" y="138430"/>
                  </a:lnTo>
                  <a:lnTo>
                    <a:pt x="11544" y="138430"/>
                  </a:lnTo>
                  <a:lnTo>
                    <a:pt x="11544" y="149860"/>
                  </a:lnTo>
                  <a:lnTo>
                    <a:pt x="23101" y="149860"/>
                  </a:lnTo>
                  <a:lnTo>
                    <a:pt x="34645" y="149860"/>
                  </a:lnTo>
                  <a:lnTo>
                    <a:pt x="46189" y="149860"/>
                  </a:lnTo>
                  <a:lnTo>
                    <a:pt x="46189" y="138430"/>
                  </a:lnTo>
                  <a:close/>
                </a:path>
                <a:path w="242570" h="162559">
                  <a:moveTo>
                    <a:pt x="46189" y="115570"/>
                  </a:moveTo>
                  <a:lnTo>
                    <a:pt x="34645" y="115570"/>
                  </a:lnTo>
                  <a:lnTo>
                    <a:pt x="34645" y="127000"/>
                  </a:lnTo>
                  <a:lnTo>
                    <a:pt x="46189" y="127000"/>
                  </a:lnTo>
                  <a:lnTo>
                    <a:pt x="46189" y="115570"/>
                  </a:lnTo>
                  <a:close/>
                </a:path>
                <a:path w="242570" h="162559">
                  <a:moveTo>
                    <a:pt x="46189" y="11430"/>
                  </a:moveTo>
                  <a:lnTo>
                    <a:pt x="34645" y="11430"/>
                  </a:lnTo>
                  <a:lnTo>
                    <a:pt x="34645" y="35560"/>
                  </a:lnTo>
                  <a:lnTo>
                    <a:pt x="46189" y="35560"/>
                  </a:lnTo>
                  <a:lnTo>
                    <a:pt x="46189" y="11430"/>
                  </a:lnTo>
                  <a:close/>
                </a:path>
                <a:path w="242570" h="162559">
                  <a:moveTo>
                    <a:pt x="57734" y="46990"/>
                  </a:moveTo>
                  <a:lnTo>
                    <a:pt x="46189" y="46990"/>
                  </a:lnTo>
                  <a:lnTo>
                    <a:pt x="34645" y="46990"/>
                  </a:lnTo>
                  <a:lnTo>
                    <a:pt x="34645" y="35560"/>
                  </a:lnTo>
                  <a:lnTo>
                    <a:pt x="23101" y="35560"/>
                  </a:lnTo>
                  <a:lnTo>
                    <a:pt x="11544" y="35560"/>
                  </a:lnTo>
                  <a:lnTo>
                    <a:pt x="11544" y="46990"/>
                  </a:lnTo>
                  <a:lnTo>
                    <a:pt x="23101" y="46990"/>
                  </a:lnTo>
                  <a:lnTo>
                    <a:pt x="23101" y="58420"/>
                  </a:lnTo>
                  <a:lnTo>
                    <a:pt x="11544" y="58420"/>
                  </a:lnTo>
                  <a:lnTo>
                    <a:pt x="11544" y="69850"/>
                  </a:lnTo>
                  <a:lnTo>
                    <a:pt x="23101" y="69850"/>
                  </a:lnTo>
                  <a:lnTo>
                    <a:pt x="34645" y="69850"/>
                  </a:lnTo>
                  <a:lnTo>
                    <a:pt x="34645" y="58420"/>
                  </a:lnTo>
                  <a:lnTo>
                    <a:pt x="46189" y="58420"/>
                  </a:lnTo>
                  <a:lnTo>
                    <a:pt x="57734" y="58420"/>
                  </a:lnTo>
                  <a:lnTo>
                    <a:pt x="57734" y="46990"/>
                  </a:lnTo>
                  <a:close/>
                </a:path>
                <a:path w="242570" h="162559">
                  <a:moveTo>
                    <a:pt x="80822" y="104140"/>
                  </a:moveTo>
                  <a:lnTo>
                    <a:pt x="69278" y="104140"/>
                  </a:lnTo>
                  <a:lnTo>
                    <a:pt x="57734" y="104140"/>
                  </a:lnTo>
                  <a:lnTo>
                    <a:pt x="46189" y="104140"/>
                  </a:lnTo>
                  <a:lnTo>
                    <a:pt x="46189" y="115570"/>
                  </a:lnTo>
                  <a:lnTo>
                    <a:pt x="57734" y="115570"/>
                  </a:lnTo>
                  <a:lnTo>
                    <a:pt x="69278" y="115570"/>
                  </a:lnTo>
                  <a:lnTo>
                    <a:pt x="80822" y="115570"/>
                  </a:lnTo>
                  <a:lnTo>
                    <a:pt x="80822" y="104140"/>
                  </a:lnTo>
                  <a:close/>
                </a:path>
                <a:path w="242570" h="162559">
                  <a:moveTo>
                    <a:pt x="92367" y="35560"/>
                  </a:moveTo>
                  <a:lnTo>
                    <a:pt x="80822" y="35560"/>
                  </a:lnTo>
                  <a:lnTo>
                    <a:pt x="69278" y="35560"/>
                  </a:lnTo>
                  <a:lnTo>
                    <a:pt x="69278" y="11430"/>
                  </a:lnTo>
                  <a:lnTo>
                    <a:pt x="57734" y="11430"/>
                  </a:lnTo>
                  <a:lnTo>
                    <a:pt x="57734" y="46990"/>
                  </a:lnTo>
                  <a:lnTo>
                    <a:pt x="69278" y="46990"/>
                  </a:lnTo>
                  <a:lnTo>
                    <a:pt x="80822" y="46990"/>
                  </a:lnTo>
                  <a:lnTo>
                    <a:pt x="80822" y="58420"/>
                  </a:lnTo>
                  <a:lnTo>
                    <a:pt x="69278" y="58420"/>
                  </a:lnTo>
                  <a:lnTo>
                    <a:pt x="57734" y="58420"/>
                  </a:lnTo>
                  <a:lnTo>
                    <a:pt x="57734" y="69850"/>
                  </a:lnTo>
                  <a:lnTo>
                    <a:pt x="69278" y="69850"/>
                  </a:lnTo>
                  <a:lnTo>
                    <a:pt x="69278" y="92710"/>
                  </a:lnTo>
                  <a:lnTo>
                    <a:pt x="80822" y="92710"/>
                  </a:lnTo>
                  <a:lnTo>
                    <a:pt x="92367" y="92710"/>
                  </a:lnTo>
                  <a:lnTo>
                    <a:pt x="92367" y="81280"/>
                  </a:lnTo>
                  <a:lnTo>
                    <a:pt x="80822" y="81280"/>
                  </a:lnTo>
                  <a:lnTo>
                    <a:pt x="80822" y="69850"/>
                  </a:lnTo>
                  <a:lnTo>
                    <a:pt x="92367" y="69850"/>
                  </a:lnTo>
                  <a:lnTo>
                    <a:pt x="92367" y="35560"/>
                  </a:lnTo>
                  <a:close/>
                </a:path>
                <a:path w="242570" h="162559">
                  <a:moveTo>
                    <a:pt x="103911" y="92710"/>
                  </a:moveTo>
                  <a:lnTo>
                    <a:pt x="92367" y="92710"/>
                  </a:lnTo>
                  <a:lnTo>
                    <a:pt x="92367" y="104140"/>
                  </a:lnTo>
                  <a:lnTo>
                    <a:pt x="103911" y="104140"/>
                  </a:lnTo>
                  <a:lnTo>
                    <a:pt x="103911" y="92710"/>
                  </a:lnTo>
                  <a:close/>
                </a:path>
                <a:path w="242570" h="162559">
                  <a:moveTo>
                    <a:pt x="103911" y="69850"/>
                  </a:moveTo>
                  <a:lnTo>
                    <a:pt x="92367" y="69850"/>
                  </a:lnTo>
                  <a:lnTo>
                    <a:pt x="92367" y="81280"/>
                  </a:lnTo>
                  <a:lnTo>
                    <a:pt x="103911" y="81280"/>
                  </a:lnTo>
                  <a:lnTo>
                    <a:pt x="103911" y="69850"/>
                  </a:lnTo>
                  <a:close/>
                </a:path>
                <a:path w="242570" h="162559">
                  <a:moveTo>
                    <a:pt x="115455" y="149860"/>
                  </a:moveTo>
                  <a:lnTo>
                    <a:pt x="103911" y="149860"/>
                  </a:lnTo>
                  <a:lnTo>
                    <a:pt x="103911" y="162560"/>
                  </a:lnTo>
                  <a:lnTo>
                    <a:pt x="115455" y="162560"/>
                  </a:lnTo>
                  <a:lnTo>
                    <a:pt x="115455" y="149860"/>
                  </a:lnTo>
                  <a:close/>
                </a:path>
                <a:path w="242570" h="162559">
                  <a:moveTo>
                    <a:pt x="115455" y="104140"/>
                  </a:moveTo>
                  <a:lnTo>
                    <a:pt x="103911" y="104140"/>
                  </a:lnTo>
                  <a:lnTo>
                    <a:pt x="103911" y="115570"/>
                  </a:lnTo>
                  <a:lnTo>
                    <a:pt x="115455" y="115570"/>
                  </a:lnTo>
                  <a:lnTo>
                    <a:pt x="115455" y="104140"/>
                  </a:lnTo>
                  <a:close/>
                </a:path>
                <a:path w="242570" h="162559">
                  <a:moveTo>
                    <a:pt x="115455" y="58420"/>
                  </a:moveTo>
                  <a:lnTo>
                    <a:pt x="103911" y="58420"/>
                  </a:lnTo>
                  <a:lnTo>
                    <a:pt x="103911" y="69850"/>
                  </a:lnTo>
                  <a:lnTo>
                    <a:pt x="115455" y="69850"/>
                  </a:lnTo>
                  <a:lnTo>
                    <a:pt x="115455" y="58420"/>
                  </a:lnTo>
                  <a:close/>
                </a:path>
                <a:path w="242570" h="162559">
                  <a:moveTo>
                    <a:pt x="115455" y="11430"/>
                  </a:moveTo>
                  <a:lnTo>
                    <a:pt x="103911" y="11430"/>
                  </a:lnTo>
                  <a:lnTo>
                    <a:pt x="103911" y="22860"/>
                  </a:lnTo>
                  <a:lnTo>
                    <a:pt x="115455" y="22860"/>
                  </a:lnTo>
                  <a:lnTo>
                    <a:pt x="115455" y="11430"/>
                  </a:lnTo>
                  <a:close/>
                </a:path>
                <a:path w="242570" h="162559">
                  <a:moveTo>
                    <a:pt x="138557" y="149860"/>
                  </a:moveTo>
                  <a:lnTo>
                    <a:pt x="127000" y="149860"/>
                  </a:lnTo>
                  <a:lnTo>
                    <a:pt x="127000" y="162560"/>
                  </a:lnTo>
                  <a:lnTo>
                    <a:pt x="138557" y="162560"/>
                  </a:lnTo>
                  <a:lnTo>
                    <a:pt x="138557" y="149860"/>
                  </a:lnTo>
                  <a:close/>
                </a:path>
                <a:path w="242570" h="162559">
                  <a:moveTo>
                    <a:pt x="138557" y="115570"/>
                  </a:moveTo>
                  <a:lnTo>
                    <a:pt x="127000" y="115570"/>
                  </a:lnTo>
                  <a:lnTo>
                    <a:pt x="127000" y="127000"/>
                  </a:lnTo>
                  <a:lnTo>
                    <a:pt x="115455" y="127000"/>
                  </a:lnTo>
                  <a:lnTo>
                    <a:pt x="103911" y="127000"/>
                  </a:lnTo>
                  <a:lnTo>
                    <a:pt x="103911" y="115570"/>
                  </a:lnTo>
                  <a:lnTo>
                    <a:pt x="92367" y="115570"/>
                  </a:lnTo>
                  <a:lnTo>
                    <a:pt x="92367" y="127000"/>
                  </a:lnTo>
                  <a:lnTo>
                    <a:pt x="80822" y="127000"/>
                  </a:lnTo>
                  <a:lnTo>
                    <a:pt x="80822" y="138430"/>
                  </a:lnTo>
                  <a:lnTo>
                    <a:pt x="69278" y="138430"/>
                  </a:lnTo>
                  <a:lnTo>
                    <a:pt x="69278" y="149860"/>
                  </a:lnTo>
                  <a:lnTo>
                    <a:pt x="57734" y="149860"/>
                  </a:lnTo>
                  <a:lnTo>
                    <a:pt x="46189" y="149860"/>
                  </a:lnTo>
                  <a:lnTo>
                    <a:pt x="46189" y="162560"/>
                  </a:lnTo>
                  <a:lnTo>
                    <a:pt x="57734" y="162560"/>
                  </a:lnTo>
                  <a:lnTo>
                    <a:pt x="69278" y="162560"/>
                  </a:lnTo>
                  <a:lnTo>
                    <a:pt x="80822" y="162560"/>
                  </a:lnTo>
                  <a:lnTo>
                    <a:pt x="92367" y="162560"/>
                  </a:lnTo>
                  <a:lnTo>
                    <a:pt x="92367" y="149860"/>
                  </a:lnTo>
                  <a:lnTo>
                    <a:pt x="103911" y="149860"/>
                  </a:lnTo>
                  <a:lnTo>
                    <a:pt x="103911" y="138430"/>
                  </a:lnTo>
                  <a:lnTo>
                    <a:pt x="115455" y="138430"/>
                  </a:lnTo>
                  <a:lnTo>
                    <a:pt x="115455" y="149860"/>
                  </a:lnTo>
                  <a:lnTo>
                    <a:pt x="127000" y="149860"/>
                  </a:lnTo>
                  <a:lnTo>
                    <a:pt x="127000" y="138430"/>
                  </a:lnTo>
                  <a:lnTo>
                    <a:pt x="138557" y="138430"/>
                  </a:lnTo>
                  <a:lnTo>
                    <a:pt x="138557" y="115570"/>
                  </a:lnTo>
                  <a:close/>
                </a:path>
                <a:path w="242570" h="162559">
                  <a:moveTo>
                    <a:pt x="138557" y="81280"/>
                  </a:moveTo>
                  <a:lnTo>
                    <a:pt x="127000" y="81280"/>
                  </a:lnTo>
                  <a:lnTo>
                    <a:pt x="115455" y="81280"/>
                  </a:lnTo>
                  <a:lnTo>
                    <a:pt x="115455" y="104140"/>
                  </a:lnTo>
                  <a:lnTo>
                    <a:pt x="127000" y="104140"/>
                  </a:lnTo>
                  <a:lnTo>
                    <a:pt x="127000" y="92710"/>
                  </a:lnTo>
                  <a:lnTo>
                    <a:pt x="138557" y="92710"/>
                  </a:lnTo>
                  <a:lnTo>
                    <a:pt x="138557" y="81280"/>
                  </a:lnTo>
                  <a:close/>
                </a:path>
                <a:path w="242570" h="162559">
                  <a:moveTo>
                    <a:pt x="150101" y="138430"/>
                  </a:moveTo>
                  <a:lnTo>
                    <a:pt x="138557" y="138430"/>
                  </a:lnTo>
                  <a:lnTo>
                    <a:pt x="138557" y="149860"/>
                  </a:lnTo>
                  <a:lnTo>
                    <a:pt x="150101" y="149860"/>
                  </a:lnTo>
                  <a:lnTo>
                    <a:pt x="150101" y="138430"/>
                  </a:lnTo>
                  <a:close/>
                </a:path>
                <a:path w="242570" h="162559">
                  <a:moveTo>
                    <a:pt x="150101" y="46990"/>
                  </a:moveTo>
                  <a:lnTo>
                    <a:pt x="138557" y="46990"/>
                  </a:lnTo>
                  <a:lnTo>
                    <a:pt x="127000" y="46990"/>
                  </a:lnTo>
                  <a:lnTo>
                    <a:pt x="127000" y="69850"/>
                  </a:lnTo>
                  <a:lnTo>
                    <a:pt x="138557" y="69850"/>
                  </a:lnTo>
                  <a:lnTo>
                    <a:pt x="138557" y="58420"/>
                  </a:lnTo>
                  <a:lnTo>
                    <a:pt x="150101" y="58420"/>
                  </a:lnTo>
                  <a:lnTo>
                    <a:pt x="150101" y="46990"/>
                  </a:lnTo>
                  <a:close/>
                </a:path>
                <a:path w="242570" h="162559">
                  <a:moveTo>
                    <a:pt x="150101" y="22860"/>
                  </a:moveTo>
                  <a:lnTo>
                    <a:pt x="138557" y="22860"/>
                  </a:lnTo>
                  <a:lnTo>
                    <a:pt x="138557" y="11430"/>
                  </a:lnTo>
                  <a:lnTo>
                    <a:pt x="127000" y="11430"/>
                  </a:lnTo>
                  <a:lnTo>
                    <a:pt x="127000" y="22860"/>
                  </a:lnTo>
                  <a:lnTo>
                    <a:pt x="115455" y="22860"/>
                  </a:lnTo>
                  <a:lnTo>
                    <a:pt x="115455" y="35560"/>
                  </a:lnTo>
                  <a:lnTo>
                    <a:pt x="127000" y="35560"/>
                  </a:lnTo>
                  <a:lnTo>
                    <a:pt x="138557" y="35560"/>
                  </a:lnTo>
                  <a:lnTo>
                    <a:pt x="150101" y="35560"/>
                  </a:lnTo>
                  <a:lnTo>
                    <a:pt x="150101" y="22860"/>
                  </a:lnTo>
                  <a:close/>
                </a:path>
                <a:path w="242570" h="162559">
                  <a:moveTo>
                    <a:pt x="161645" y="149860"/>
                  </a:moveTo>
                  <a:lnTo>
                    <a:pt x="150101" y="149860"/>
                  </a:lnTo>
                  <a:lnTo>
                    <a:pt x="150101" y="162560"/>
                  </a:lnTo>
                  <a:lnTo>
                    <a:pt x="161645" y="162560"/>
                  </a:lnTo>
                  <a:lnTo>
                    <a:pt x="161645" y="149860"/>
                  </a:lnTo>
                  <a:close/>
                </a:path>
                <a:path w="242570" h="162559">
                  <a:moveTo>
                    <a:pt x="161645" y="35560"/>
                  </a:moveTo>
                  <a:lnTo>
                    <a:pt x="150101" y="35560"/>
                  </a:lnTo>
                  <a:lnTo>
                    <a:pt x="150101" y="46990"/>
                  </a:lnTo>
                  <a:lnTo>
                    <a:pt x="161645" y="46990"/>
                  </a:lnTo>
                  <a:lnTo>
                    <a:pt x="161645" y="35560"/>
                  </a:lnTo>
                  <a:close/>
                </a:path>
                <a:path w="242570" h="162559">
                  <a:moveTo>
                    <a:pt x="196278" y="22860"/>
                  </a:moveTo>
                  <a:lnTo>
                    <a:pt x="184734" y="22860"/>
                  </a:lnTo>
                  <a:lnTo>
                    <a:pt x="184734" y="11430"/>
                  </a:lnTo>
                  <a:lnTo>
                    <a:pt x="173189" y="11430"/>
                  </a:lnTo>
                  <a:lnTo>
                    <a:pt x="173189" y="22860"/>
                  </a:lnTo>
                  <a:lnTo>
                    <a:pt x="161645" y="22860"/>
                  </a:lnTo>
                  <a:lnTo>
                    <a:pt x="161645" y="35560"/>
                  </a:lnTo>
                  <a:lnTo>
                    <a:pt x="173189" y="35560"/>
                  </a:lnTo>
                  <a:lnTo>
                    <a:pt x="173189" y="46990"/>
                  </a:lnTo>
                  <a:lnTo>
                    <a:pt x="161645" y="46990"/>
                  </a:lnTo>
                  <a:lnTo>
                    <a:pt x="161645" y="58420"/>
                  </a:lnTo>
                  <a:lnTo>
                    <a:pt x="173189" y="58420"/>
                  </a:lnTo>
                  <a:lnTo>
                    <a:pt x="184734" y="58420"/>
                  </a:lnTo>
                  <a:lnTo>
                    <a:pt x="196278" y="58420"/>
                  </a:lnTo>
                  <a:lnTo>
                    <a:pt x="196278" y="22860"/>
                  </a:lnTo>
                  <a:close/>
                </a:path>
                <a:path w="242570" h="162559">
                  <a:moveTo>
                    <a:pt x="219367" y="149860"/>
                  </a:moveTo>
                  <a:lnTo>
                    <a:pt x="207822" y="149860"/>
                  </a:lnTo>
                  <a:lnTo>
                    <a:pt x="207822" y="162560"/>
                  </a:lnTo>
                  <a:lnTo>
                    <a:pt x="219367" y="162560"/>
                  </a:lnTo>
                  <a:lnTo>
                    <a:pt x="219367" y="149860"/>
                  </a:lnTo>
                  <a:close/>
                </a:path>
                <a:path w="242570" h="162559">
                  <a:moveTo>
                    <a:pt x="219367" y="11430"/>
                  </a:moveTo>
                  <a:lnTo>
                    <a:pt x="207822" y="11430"/>
                  </a:lnTo>
                  <a:lnTo>
                    <a:pt x="196278" y="11430"/>
                  </a:lnTo>
                  <a:lnTo>
                    <a:pt x="196278" y="22860"/>
                  </a:lnTo>
                  <a:lnTo>
                    <a:pt x="207822" y="22860"/>
                  </a:lnTo>
                  <a:lnTo>
                    <a:pt x="207822" y="46990"/>
                  </a:lnTo>
                  <a:lnTo>
                    <a:pt x="219367" y="46990"/>
                  </a:lnTo>
                  <a:lnTo>
                    <a:pt x="219367" y="11430"/>
                  </a:lnTo>
                  <a:close/>
                </a:path>
                <a:path w="242570" h="162559">
                  <a:moveTo>
                    <a:pt x="230911" y="104140"/>
                  </a:moveTo>
                  <a:lnTo>
                    <a:pt x="219367" y="104140"/>
                  </a:lnTo>
                  <a:lnTo>
                    <a:pt x="207822" y="104140"/>
                  </a:lnTo>
                  <a:lnTo>
                    <a:pt x="207822" y="115570"/>
                  </a:lnTo>
                  <a:lnTo>
                    <a:pt x="196278" y="115570"/>
                  </a:lnTo>
                  <a:lnTo>
                    <a:pt x="196278" y="127000"/>
                  </a:lnTo>
                  <a:lnTo>
                    <a:pt x="184734" y="127000"/>
                  </a:lnTo>
                  <a:lnTo>
                    <a:pt x="184734" y="115570"/>
                  </a:lnTo>
                  <a:lnTo>
                    <a:pt x="173189" y="115570"/>
                  </a:lnTo>
                  <a:lnTo>
                    <a:pt x="173189" y="127000"/>
                  </a:lnTo>
                  <a:lnTo>
                    <a:pt x="161645" y="127000"/>
                  </a:lnTo>
                  <a:lnTo>
                    <a:pt x="161645" y="138430"/>
                  </a:lnTo>
                  <a:lnTo>
                    <a:pt x="173189" y="138430"/>
                  </a:lnTo>
                  <a:lnTo>
                    <a:pt x="184734" y="138430"/>
                  </a:lnTo>
                  <a:lnTo>
                    <a:pt x="196278" y="138430"/>
                  </a:lnTo>
                  <a:lnTo>
                    <a:pt x="196278" y="149860"/>
                  </a:lnTo>
                  <a:lnTo>
                    <a:pt x="207822" y="149860"/>
                  </a:lnTo>
                  <a:lnTo>
                    <a:pt x="207822" y="138430"/>
                  </a:lnTo>
                  <a:lnTo>
                    <a:pt x="219367" y="138430"/>
                  </a:lnTo>
                  <a:lnTo>
                    <a:pt x="219367" y="149860"/>
                  </a:lnTo>
                  <a:lnTo>
                    <a:pt x="230911" y="149860"/>
                  </a:lnTo>
                  <a:lnTo>
                    <a:pt x="230911" y="127000"/>
                  </a:lnTo>
                  <a:lnTo>
                    <a:pt x="219367" y="127000"/>
                  </a:lnTo>
                  <a:lnTo>
                    <a:pt x="219367" y="115570"/>
                  </a:lnTo>
                  <a:lnTo>
                    <a:pt x="230911" y="115570"/>
                  </a:lnTo>
                  <a:lnTo>
                    <a:pt x="230911" y="104140"/>
                  </a:lnTo>
                  <a:close/>
                </a:path>
                <a:path w="242570" h="162559">
                  <a:moveTo>
                    <a:pt x="230911" y="0"/>
                  </a:moveTo>
                  <a:lnTo>
                    <a:pt x="219367" y="0"/>
                  </a:lnTo>
                  <a:lnTo>
                    <a:pt x="219367" y="11430"/>
                  </a:lnTo>
                  <a:lnTo>
                    <a:pt x="230911" y="11430"/>
                  </a:lnTo>
                  <a:lnTo>
                    <a:pt x="230911" y="0"/>
                  </a:lnTo>
                  <a:close/>
                </a:path>
                <a:path w="242570" h="162559">
                  <a:moveTo>
                    <a:pt x="242455" y="115570"/>
                  </a:moveTo>
                  <a:lnTo>
                    <a:pt x="230911" y="115570"/>
                  </a:lnTo>
                  <a:lnTo>
                    <a:pt x="230911" y="127000"/>
                  </a:lnTo>
                  <a:lnTo>
                    <a:pt x="242455" y="127000"/>
                  </a:lnTo>
                  <a:lnTo>
                    <a:pt x="242455" y="115570"/>
                  </a:lnTo>
                  <a:close/>
                </a:path>
                <a:path w="242570" h="162559">
                  <a:moveTo>
                    <a:pt x="242455" y="58420"/>
                  </a:moveTo>
                  <a:lnTo>
                    <a:pt x="230911" y="58420"/>
                  </a:lnTo>
                  <a:lnTo>
                    <a:pt x="230911" y="46990"/>
                  </a:lnTo>
                  <a:lnTo>
                    <a:pt x="219367" y="46990"/>
                  </a:lnTo>
                  <a:lnTo>
                    <a:pt x="219367" y="58420"/>
                  </a:lnTo>
                  <a:lnTo>
                    <a:pt x="207822" y="58420"/>
                  </a:lnTo>
                  <a:lnTo>
                    <a:pt x="207822" y="69850"/>
                  </a:lnTo>
                  <a:lnTo>
                    <a:pt x="196278" y="69850"/>
                  </a:lnTo>
                  <a:lnTo>
                    <a:pt x="196278" y="92710"/>
                  </a:lnTo>
                  <a:lnTo>
                    <a:pt x="207822" y="92710"/>
                  </a:lnTo>
                  <a:lnTo>
                    <a:pt x="219367" y="92710"/>
                  </a:lnTo>
                  <a:lnTo>
                    <a:pt x="219367" y="81280"/>
                  </a:lnTo>
                  <a:lnTo>
                    <a:pt x="230911" y="81280"/>
                  </a:lnTo>
                  <a:lnTo>
                    <a:pt x="242455" y="81280"/>
                  </a:lnTo>
                  <a:lnTo>
                    <a:pt x="242455" y="58420"/>
                  </a:lnTo>
                  <a:close/>
                </a:path>
                <a:path w="242570" h="162559">
                  <a:moveTo>
                    <a:pt x="242455" y="22860"/>
                  </a:moveTo>
                  <a:lnTo>
                    <a:pt x="230911" y="22860"/>
                  </a:lnTo>
                  <a:lnTo>
                    <a:pt x="230911" y="35560"/>
                  </a:lnTo>
                  <a:lnTo>
                    <a:pt x="242455" y="35560"/>
                  </a:lnTo>
                  <a:lnTo>
                    <a:pt x="242455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150088"/>
                </a:moveTo>
                <a:lnTo>
                  <a:pt x="0" y="150088"/>
                </a:lnTo>
                <a:lnTo>
                  <a:pt x="0" y="173177"/>
                </a:lnTo>
                <a:lnTo>
                  <a:pt x="11544" y="173177"/>
                </a:lnTo>
                <a:lnTo>
                  <a:pt x="11544" y="150088"/>
                </a:lnTo>
                <a:close/>
              </a:path>
              <a:path w="81279" h="242570">
                <a:moveTo>
                  <a:pt x="23088" y="196265"/>
                </a:moveTo>
                <a:lnTo>
                  <a:pt x="11544" y="196265"/>
                </a:lnTo>
                <a:lnTo>
                  <a:pt x="0" y="196265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07810"/>
                </a:lnTo>
                <a:lnTo>
                  <a:pt x="23088" y="207810"/>
                </a:lnTo>
                <a:lnTo>
                  <a:pt x="23088" y="196265"/>
                </a:lnTo>
                <a:close/>
              </a:path>
              <a:path w="81279" h="242570">
                <a:moveTo>
                  <a:pt x="34632" y="138544"/>
                </a:moveTo>
                <a:lnTo>
                  <a:pt x="23088" y="138544"/>
                </a:lnTo>
                <a:lnTo>
                  <a:pt x="23088" y="173177"/>
                </a:lnTo>
                <a:lnTo>
                  <a:pt x="11544" y="173177"/>
                </a:lnTo>
                <a:lnTo>
                  <a:pt x="11544" y="184721"/>
                </a:lnTo>
                <a:lnTo>
                  <a:pt x="23088" y="184721"/>
                </a:lnTo>
                <a:lnTo>
                  <a:pt x="23088" y="196265"/>
                </a:lnTo>
                <a:lnTo>
                  <a:pt x="34632" y="196265"/>
                </a:lnTo>
                <a:lnTo>
                  <a:pt x="34632" y="138544"/>
                </a:lnTo>
                <a:close/>
              </a:path>
              <a:path w="81279" h="242570">
                <a:moveTo>
                  <a:pt x="34632" y="103898"/>
                </a:moveTo>
                <a:lnTo>
                  <a:pt x="23088" y="103898"/>
                </a:lnTo>
                <a:lnTo>
                  <a:pt x="11544" y="103898"/>
                </a:lnTo>
                <a:lnTo>
                  <a:pt x="11544" y="127000"/>
                </a:lnTo>
                <a:lnTo>
                  <a:pt x="0" y="127000"/>
                </a:lnTo>
                <a:lnTo>
                  <a:pt x="0" y="138544"/>
                </a:lnTo>
                <a:lnTo>
                  <a:pt x="11544" y="138544"/>
                </a:lnTo>
                <a:lnTo>
                  <a:pt x="23088" y="138544"/>
                </a:lnTo>
                <a:lnTo>
                  <a:pt x="23088" y="115455"/>
                </a:lnTo>
                <a:lnTo>
                  <a:pt x="34632" y="115455"/>
                </a:lnTo>
                <a:lnTo>
                  <a:pt x="34632" y="103898"/>
                </a:lnTo>
                <a:close/>
              </a:path>
              <a:path w="81279" h="242570">
                <a:moveTo>
                  <a:pt x="46177" y="115455"/>
                </a:moveTo>
                <a:lnTo>
                  <a:pt x="34632" y="115455"/>
                </a:lnTo>
                <a:lnTo>
                  <a:pt x="34632" y="138544"/>
                </a:lnTo>
                <a:lnTo>
                  <a:pt x="46177" y="138544"/>
                </a:lnTo>
                <a:lnTo>
                  <a:pt x="46177" y="115455"/>
                </a:lnTo>
                <a:close/>
              </a:path>
              <a:path w="81279" h="242570">
                <a:moveTo>
                  <a:pt x="57721" y="207810"/>
                </a:moveTo>
                <a:lnTo>
                  <a:pt x="46177" y="207810"/>
                </a:lnTo>
                <a:lnTo>
                  <a:pt x="46177" y="196265"/>
                </a:lnTo>
                <a:lnTo>
                  <a:pt x="34632" y="196265"/>
                </a:lnTo>
                <a:lnTo>
                  <a:pt x="34632" y="207810"/>
                </a:lnTo>
                <a:lnTo>
                  <a:pt x="23088" y="207810"/>
                </a:lnTo>
                <a:lnTo>
                  <a:pt x="23088" y="242455"/>
                </a:lnTo>
                <a:lnTo>
                  <a:pt x="34632" y="242455"/>
                </a:lnTo>
                <a:lnTo>
                  <a:pt x="34632" y="219354"/>
                </a:lnTo>
                <a:lnTo>
                  <a:pt x="46177" y="219354"/>
                </a:lnTo>
                <a:lnTo>
                  <a:pt x="57721" y="219354"/>
                </a:lnTo>
                <a:lnTo>
                  <a:pt x="57721" y="207810"/>
                </a:lnTo>
                <a:close/>
              </a:path>
              <a:path w="81279" h="242570">
                <a:moveTo>
                  <a:pt x="57721" y="138544"/>
                </a:moveTo>
                <a:lnTo>
                  <a:pt x="46177" y="138544"/>
                </a:lnTo>
                <a:lnTo>
                  <a:pt x="46177" y="173177"/>
                </a:lnTo>
                <a:lnTo>
                  <a:pt x="57721" y="173177"/>
                </a:lnTo>
                <a:lnTo>
                  <a:pt x="57721" y="138544"/>
                </a:lnTo>
                <a:close/>
              </a:path>
              <a:path w="81279" h="242570">
                <a:moveTo>
                  <a:pt x="57721" y="103898"/>
                </a:moveTo>
                <a:lnTo>
                  <a:pt x="46177" y="103898"/>
                </a:lnTo>
                <a:lnTo>
                  <a:pt x="46177" y="115455"/>
                </a:lnTo>
                <a:lnTo>
                  <a:pt x="57721" y="115455"/>
                </a:lnTo>
                <a:lnTo>
                  <a:pt x="57721" y="103898"/>
                </a:lnTo>
                <a:close/>
              </a:path>
              <a:path w="81279" h="242570">
                <a:moveTo>
                  <a:pt x="69265" y="230911"/>
                </a:moveTo>
                <a:lnTo>
                  <a:pt x="57721" y="230911"/>
                </a:lnTo>
                <a:lnTo>
                  <a:pt x="46177" y="230911"/>
                </a:lnTo>
                <a:lnTo>
                  <a:pt x="46177" y="242455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30911"/>
                </a:lnTo>
                <a:close/>
              </a:path>
              <a:path w="81279" h="242570">
                <a:moveTo>
                  <a:pt x="69265" y="184721"/>
                </a:moveTo>
                <a:lnTo>
                  <a:pt x="57721" y="184721"/>
                </a:lnTo>
                <a:lnTo>
                  <a:pt x="46177" y="184721"/>
                </a:lnTo>
                <a:lnTo>
                  <a:pt x="46177" y="196265"/>
                </a:lnTo>
                <a:lnTo>
                  <a:pt x="57721" y="196265"/>
                </a:lnTo>
                <a:lnTo>
                  <a:pt x="57721" y="207810"/>
                </a:lnTo>
                <a:lnTo>
                  <a:pt x="69265" y="207810"/>
                </a:lnTo>
                <a:lnTo>
                  <a:pt x="69265" y="184721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20988" y="520988"/>
            <a:ext cx="173355" cy="173355"/>
            <a:chOff x="520988" y="520988"/>
            <a:chExt cx="173355" cy="173355"/>
          </a:xfrm>
        </p:grpSpPr>
        <p:sp>
          <p:nvSpPr>
            <p:cNvPr id="12" name="object 12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544068" y="463270"/>
            <a:ext cx="12065" cy="57785"/>
          </a:xfrm>
          <a:custGeom>
            <a:avLst/>
            <a:gdLst/>
            <a:ahLst/>
            <a:cxnLst/>
            <a:rect l="l" t="t" r="r" b="b"/>
            <a:pathLst>
              <a:path w="12065" h="57784">
                <a:moveTo>
                  <a:pt x="11544" y="46177"/>
                </a:moveTo>
                <a:lnTo>
                  <a:pt x="0" y="46177"/>
                </a:lnTo>
                <a:lnTo>
                  <a:pt x="0" y="57721"/>
                </a:lnTo>
                <a:lnTo>
                  <a:pt x="11544" y="57721"/>
                </a:lnTo>
                <a:lnTo>
                  <a:pt x="11544" y="46177"/>
                </a:lnTo>
                <a:close/>
              </a:path>
              <a:path w="12065" h="57784">
                <a:moveTo>
                  <a:pt x="11544" y="23088"/>
                </a:moveTo>
                <a:lnTo>
                  <a:pt x="0" y="23088"/>
                </a:lnTo>
                <a:lnTo>
                  <a:pt x="0" y="34632"/>
                </a:lnTo>
                <a:lnTo>
                  <a:pt x="11544" y="34632"/>
                </a:lnTo>
                <a:lnTo>
                  <a:pt x="11544" y="23088"/>
                </a:lnTo>
                <a:close/>
              </a:path>
              <a:path w="12065" h="57784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51713" y="544080"/>
            <a:ext cx="104139" cy="12065"/>
          </a:xfrm>
          <a:custGeom>
            <a:avLst/>
            <a:gdLst/>
            <a:ahLst/>
            <a:cxnLst/>
            <a:rect l="l" t="t" r="r" b="b"/>
            <a:pathLst>
              <a:path w="104140" h="12065">
                <a:moveTo>
                  <a:pt x="57721" y="0"/>
                </a:moveTo>
                <a:lnTo>
                  <a:pt x="57721" y="0"/>
                </a:lnTo>
                <a:lnTo>
                  <a:pt x="0" y="0"/>
                </a:lnTo>
                <a:lnTo>
                  <a:pt x="0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104140" h="12065">
                <a:moveTo>
                  <a:pt x="103898" y="0"/>
                </a:moveTo>
                <a:lnTo>
                  <a:pt x="92354" y="0"/>
                </a:lnTo>
                <a:lnTo>
                  <a:pt x="80810" y="0"/>
                </a:lnTo>
                <a:lnTo>
                  <a:pt x="80810" y="11544"/>
                </a:lnTo>
                <a:lnTo>
                  <a:pt x="92354" y="11544"/>
                </a:lnTo>
                <a:lnTo>
                  <a:pt x="103898" y="11544"/>
                </a:lnTo>
                <a:lnTo>
                  <a:pt x="103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94169" y="544080"/>
            <a:ext cx="81280" cy="12065"/>
          </a:xfrm>
          <a:custGeom>
            <a:avLst/>
            <a:gdLst/>
            <a:ahLst/>
            <a:cxnLst/>
            <a:rect l="l" t="t" r="r" b="b"/>
            <a:pathLst>
              <a:path w="81279" h="12065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  <a:path w="81279" h="12065">
                <a:moveTo>
                  <a:pt x="34632" y="0"/>
                </a:moveTo>
                <a:lnTo>
                  <a:pt x="23088" y="0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81279" h="12065">
                <a:moveTo>
                  <a:pt x="57721" y="0"/>
                </a:move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57721" y="0"/>
                </a:lnTo>
                <a:close/>
              </a:path>
              <a:path w="81279" h="12065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80810" y="11544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23088"/>
                </a:moveTo>
                <a:lnTo>
                  <a:pt x="0" y="23088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23088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685530" y="520700"/>
            <a:ext cx="34715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ustpaste.it/EvolvepreneurAIAdvantageShow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5925" y="1129023"/>
            <a:ext cx="6703695" cy="1856739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235"/>
              </a:spcBef>
            </a:pP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Evolvepreneur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AI</a:t>
            </a:r>
            <a:r>
              <a:rPr dirty="0" sz="2200" spc="-15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Advantage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Show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.</a:t>
            </a:r>
            <a:r>
              <a:rPr dirty="0" sz="2200" spc="-8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future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of</a:t>
            </a:r>
            <a:endParaRPr sz="2200">
              <a:latin typeface="Arial MT"/>
              <a:cs typeface="Arial MT"/>
            </a:endParaRPr>
          </a:p>
          <a:p>
            <a:pPr marL="922019">
              <a:lnSpc>
                <a:spcPct val="100000"/>
              </a:lnSpc>
              <a:spcBef>
                <a:spcPts val="135"/>
              </a:spcBef>
            </a:pPr>
            <a:r>
              <a:rPr dirty="0" sz="2200">
                <a:latin typeface="Arial MT"/>
                <a:cs typeface="Arial MT"/>
              </a:rPr>
              <a:t>A.I.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vs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telemarketing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62865">
              <a:lnSpc>
                <a:spcPct val="101400"/>
              </a:lnSpc>
              <a:spcBef>
                <a:spcPts val="1560"/>
              </a:spcBef>
            </a:pPr>
            <a:r>
              <a:rPr dirty="0" sz="1500" spc="10">
                <a:latin typeface="Arial MT"/>
                <a:cs typeface="Arial MT"/>
              </a:rPr>
              <a:t>the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Evolvepreneur</a:t>
            </a:r>
            <a:r>
              <a:rPr dirty="0" sz="1500" spc="8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AI</a:t>
            </a:r>
            <a:r>
              <a:rPr dirty="0" sz="1500" spc="85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Advantage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Show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empowers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you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to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embrace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the </a:t>
            </a:r>
            <a:r>
              <a:rPr dirty="0" sz="1500">
                <a:latin typeface="Arial MT"/>
                <a:cs typeface="Arial MT"/>
              </a:rPr>
              <a:t>future,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optimize</a:t>
            </a:r>
            <a:r>
              <a:rPr dirty="0" sz="1500" spc="2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operations,</a:t>
            </a:r>
            <a:r>
              <a:rPr dirty="0" sz="1500" spc="2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unlock</a:t>
            </a:r>
            <a:r>
              <a:rPr dirty="0" sz="1500" spc="2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your</a:t>
            </a:r>
            <a:r>
              <a:rPr dirty="0" sz="1500" spc="2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business's</a:t>
            </a:r>
            <a:r>
              <a:rPr dirty="0" sz="1500" spc="27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growth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potential. </a:t>
            </a:r>
            <a:r>
              <a:rPr dirty="0" sz="1500">
                <a:latin typeface="Arial MT"/>
                <a:cs typeface="Arial MT"/>
              </a:rPr>
              <a:t>What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do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get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when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combine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talent,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drive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personality?</a:t>
            </a:r>
            <a:r>
              <a:rPr dirty="0" sz="1500" spc="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8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good </a:t>
            </a:r>
            <a:r>
              <a:rPr dirty="0" sz="1500">
                <a:latin typeface="Arial MT"/>
                <a:cs typeface="Arial MT"/>
              </a:rPr>
              <a:t>answer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would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be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Blank,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man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behind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'Costa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Rica's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Call</a:t>
            </a:r>
            <a:r>
              <a:rPr dirty="0" sz="1500" spc="20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Center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3" name="object 23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3133725"/>
            <a:ext cx="6715125" cy="1752599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415925" y="4867909"/>
            <a:ext cx="666178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Evolvepreneur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ultimate destination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 </a:t>
            </a:r>
            <a:r>
              <a:rPr dirty="0" sz="1250">
                <a:latin typeface="Arial MT"/>
                <a:cs typeface="Arial MT"/>
              </a:rPr>
              <a:t>seeking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Artificial</a:t>
            </a:r>
            <a:r>
              <a:rPr dirty="0" sz="1250" spc="-10">
                <a:latin typeface="Arial MT"/>
                <a:cs typeface="Arial MT"/>
              </a:rPr>
              <a:t> Intelligence.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534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68159"/>
            <a:ext cx="608266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captivating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 innovation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meets intelligence.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52425"/>
            <a:ext cx="6667499" cy="33242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658234"/>
            <a:ext cx="661035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unveiling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strategies, </a:t>
            </a:r>
            <a:r>
              <a:rPr dirty="0" sz="1250">
                <a:latin typeface="Arial MT"/>
                <a:cs typeface="Arial MT"/>
              </a:rPr>
              <a:t>insights, 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propel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 forward.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deciphering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algorithms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unlocking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data-</a:t>
            </a:r>
            <a:r>
              <a:rPr dirty="0" sz="1250">
                <a:latin typeface="Arial MT"/>
                <a:cs typeface="Arial MT"/>
              </a:rPr>
              <a:t>driven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decision-</a:t>
            </a:r>
            <a:r>
              <a:rPr dirty="0" sz="1250">
                <a:latin typeface="Arial MT"/>
                <a:cs typeface="Arial MT"/>
              </a:rPr>
              <a:t>making,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equips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leverage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game-changing </a:t>
            </a:r>
            <a:r>
              <a:rPr dirty="0" sz="1250" spc="-10">
                <a:latin typeface="Arial MT"/>
                <a:cs typeface="Arial MT"/>
              </a:rPr>
              <a:t>force.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66846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Engage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experts,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thought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fellow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real-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applications,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latest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trends.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seasoned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aspiring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Evolvepreneur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Show </a:t>
            </a:r>
            <a:r>
              <a:rPr dirty="0" sz="1250">
                <a:latin typeface="Arial MT"/>
                <a:cs typeface="Arial MT"/>
              </a:rPr>
              <a:t>empowers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unlock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 potential.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52425"/>
            <a:ext cx="6667499" cy="6667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001509"/>
            <a:ext cx="64604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combine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talent,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personality?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answer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would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 the man behind 'Costa Rica's Call </a:t>
            </a:r>
            <a:r>
              <a:rPr dirty="0" sz="1250" spc="-10">
                <a:latin typeface="Arial MT"/>
                <a:cs typeface="Arial MT"/>
              </a:rPr>
              <a:t>Center'.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5627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06259"/>
            <a:ext cx="6526530" cy="1806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700905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Show </a:t>
            </a:r>
            <a:r>
              <a:rPr dirty="0" sz="1250" spc="-10">
                <a:latin typeface="Arial MT"/>
                <a:cs typeface="Arial MT"/>
              </a:rPr>
              <a:t>Welcome!!!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-2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arrived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premier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platform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learn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Artificial </a:t>
            </a:r>
            <a:r>
              <a:rPr dirty="0" sz="1250">
                <a:latin typeface="Arial MT"/>
                <a:cs typeface="Arial MT"/>
              </a:rPr>
              <a:t>Intelligence.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intersection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intelligence,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into </a:t>
            </a:r>
            <a:r>
              <a:rPr dirty="0" sz="1250">
                <a:latin typeface="Arial MT"/>
                <a:cs typeface="Arial MT"/>
              </a:rPr>
              <a:t>AI's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uncovers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drive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experts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real-world </a:t>
            </a:r>
            <a:r>
              <a:rPr dirty="0" sz="1250">
                <a:latin typeface="Arial MT"/>
                <a:cs typeface="Arial MT"/>
              </a:rPr>
              <a:t>applications,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trends.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73056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39684"/>
            <a:ext cx="6490335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 an established business owner 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 aspiring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our show </a:t>
            </a:r>
            <a:r>
              <a:rPr dirty="0" sz="1250" spc="-10">
                <a:latin typeface="Arial MT"/>
                <a:cs typeface="Arial MT"/>
              </a:rPr>
              <a:t>helps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harness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AI's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boost</a:t>
            </a:r>
            <a:r>
              <a:rPr dirty="0" sz="1250" spc="-10">
                <a:latin typeface="Arial MT"/>
                <a:cs typeface="Arial MT"/>
              </a:rPr>
              <a:t> growth.</a:t>
            </a:r>
            <a:endParaRPr sz="1250">
              <a:latin typeface="Arial MT"/>
              <a:cs typeface="Arial MT"/>
            </a:endParaRPr>
          </a:p>
          <a:p>
            <a:pPr marL="12700" marR="105410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much 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A.I.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truly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inspirational</a:t>
            </a:r>
            <a:r>
              <a:rPr dirty="0" sz="1250" spc="-10">
                <a:latin typeface="Arial MT"/>
                <a:cs typeface="Arial MT"/>
              </a:rPr>
              <a:t> individual!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352425"/>
            <a:ext cx="4143374" cy="62198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553834"/>
            <a:ext cx="6033135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Evolvepreneur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Show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Wray,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transformative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 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A.I. to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fast-</a:t>
            </a:r>
            <a:r>
              <a:rPr dirty="0" sz="1250">
                <a:latin typeface="Arial MT"/>
                <a:cs typeface="Arial MT"/>
              </a:rPr>
              <a:t>track your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My very special guest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 is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 </a:t>
            </a:r>
            <a:r>
              <a:rPr dirty="0" sz="1250" spc="-25">
                <a:latin typeface="Arial MT"/>
                <a:cs typeface="Arial MT"/>
              </a:rPr>
              <a:t>...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999" y="352425"/>
            <a:ext cx="6048374" cy="5895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229984"/>
            <a:ext cx="6725284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 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northeastern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U.S.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there.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moving away from home and taking risks, 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 as his views on the role 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 and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AI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service.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emphasizes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maintaining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human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touch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 advances.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 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other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ventures,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group.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Overall,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explores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balance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between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preserving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analog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aspects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life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work.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6689725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Key </a:t>
            </a:r>
            <a:r>
              <a:rPr dirty="0" sz="1250" spc="-10">
                <a:latin typeface="Arial MT"/>
                <a:cs typeface="Arial MT"/>
              </a:rPr>
              <a:t>Moments:</a:t>
            </a:r>
            <a:endParaRPr sz="1250">
              <a:latin typeface="Arial MT"/>
              <a:cs typeface="Arial MT"/>
            </a:endParaRPr>
          </a:p>
          <a:p>
            <a:pPr marL="12700" marR="502284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 moved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the northeast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 </a:t>
            </a:r>
            <a:r>
              <a:rPr dirty="0" sz="1250" spc="-10">
                <a:latin typeface="Arial MT"/>
                <a:cs typeface="Arial MT"/>
              </a:rPr>
              <a:t>great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emphasizes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 risks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following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 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means </a:t>
            </a:r>
            <a:r>
              <a:rPr dirty="0" sz="1250">
                <a:latin typeface="Arial MT"/>
                <a:cs typeface="Arial MT"/>
              </a:rPr>
              <a:t>leaving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comfort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zone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family/social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expectations.</a:t>
            </a:r>
            <a:endParaRPr sz="1250">
              <a:latin typeface="Arial MT"/>
              <a:cs typeface="Arial MT"/>
            </a:endParaRPr>
          </a:p>
          <a:p>
            <a:pPr marL="12700" marR="521970">
              <a:lnSpc>
                <a:spcPts val="2020"/>
              </a:lnSpc>
              <a:spcBef>
                <a:spcPts val="40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benefits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potential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downsides.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advocates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</a:t>
            </a:r>
            <a:r>
              <a:rPr dirty="0" sz="1250" spc="-10">
                <a:latin typeface="Arial MT"/>
                <a:cs typeface="Arial MT"/>
              </a:rPr>
              <a:t> balance.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3148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906009"/>
            <a:ext cx="6522084" cy="2578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value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technology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advances.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continued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personalized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service.</a:t>
            </a:r>
            <a:endParaRPr sz="1250">
              <a:latin typeface="Arial MT"/>
              <a:cs typeface="Arial MT"/>
            </a:endParaRPr>
          </a:p>
          <a:p>
            <a:pPr marL="12700" marR="86995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perspective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industry, </a:t>
            </a:r>
            <a:r>
              <a:rPr dirty="0" sz="1250">
                <a:latin typeface="Arial MT"/>
                <a:cs typeface="Arial MT"/>
              </a:rPr>
              <a:t>highlighting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efficiency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metrics while also maintaining a human </a:t>
            </a:r>
            <a:r>
              <a:rPr dirty="0" sz="1250" spc="-10">
                <a:latin typeface="Arial MT"/>
                <a:cs typeface="Arial MT"/>
              </a:rPr>
              <a:t>touch.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 even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increasingly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automated</a:t>
            </a:r>
            <a:r>
              <a:rPr dirty="0" sz="1250" spc="-10">
                <a:latin typeface="Arial MT"/>
                <a:cs typeface="Arial MT"/>
              </a:rPr>
              <a:t> world.</a:t>
            </a:r>
            <a:endParaRPr sz="1250">
              <a:latin typeface="Arial MT"/>
              <a:cs typeface="Arial MT"/>
            </a:endParaRPr>
          </a:p>
          <a:p>
            <a:pPr marL="12700" marR="62166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caught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comparisons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giants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instead </a:t>
            </a:r>
            <a:r>
              <a:rPr dirty="0" sz="1250">
                <a:latin typeface="Arial MT"/>
                <a:cs typeface="Arial MT"/>
              </a:rPr>
              <a:t>encourages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path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happiness.</a:t>
            </a:r>
            <a:endParaRPr sz="1250">
              <a:latin typeface="Arial MT"/>
              <a:cs typeface="Arial MT"/>
            </a:endParaRPr>
          </a:p>
          <a:p>
            <a:pPr marL="12700" marR="11303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emphasizes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integrity,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doing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"honorable </a:t>
            </a:r>
            <a:r>
              <a:rPr dirty="0" sz="1250">
                <a:latin typeface="Arial MT"/>
                <a:cs typeface="Arial MT"/>
              </a:rPr>
              <a:t>intentions"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order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yourself.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534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125334"/>
            <a:ext cx="6722745" cy="3092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promotes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benefits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factors like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neutral </a:t>
            </a:r>
            <a:r>
              <a:rPr dirty="0" sz="1250">
                <a:latin typeface="Arial MT"/>
                <a:cs typeface="Arial MT"/>
              </a:rPr>
              <a:t>English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infrastructure.</a:t>
            </a:r>
            <a:endParaRPr sz="1250">
              <a:latin typeface="Arial MT"/>
              <a:cs typeface="Arial MT"/>
            </a:endParaRPr>
          </a:p>
          <a:p>
            <a:pPr marL="12700" marR="52006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collaborating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renowned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musician,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highlighting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his </a:t>
            </a:r>
            <a:r>
              <a:rPr dirty="0" sz="1250">
                <a:latin typeface="Arial MT"/>
                <a:cs typeface="Arial MT"/>
              </a:rPr>
              <a:t>diverse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talents.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250">
              <a:latin typeface="Arial MT"/>
              <a:cs typeface="Arial MT"/>
            </a:endParaRPr>
          </a:p>
          <a:p>
            <a:pPr marL="12700" marR="1206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revolutionize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entrepreneurial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Advantage.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Tune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join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Evolvepreneur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today!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Richard </a:t>
            </a:r>
            <a:r>
              <a:rPr dirty="0" sz="1250" spc="-20">
                <a:latin typeface="Arial MT"/>
                <a:cs typeface="Arial MT"/>
              </a:rPr>
              <a:t>Wray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250">
              <a:latin typeface="Arial MT"/>
              <a:cs typeface="Arial MT"/>
            </a:endParaRPr>
          </a:p>
          <a:p>
            <a:pPr marL="12700" marR="16510">
              <a:lnSpc>
                <a:spcPct val="132500"/>
              </a:lnSpc>
            </a:pPr>
            <a:r>
              <a:rPr dirty="0" sz="1250">
                <a:latin typeface="Arial MT"/>
                <a:cs typeface="Arial MT"/>
              </a:rPr>
              <a:t>Steering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helm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 </a:t>
            </a:r>
            <a:r>
              <a:rPr dirty="0" sz="1250" spc="-10">
                <a:latin typeface="Arial MT"/>
                <a:cs typeface="Arial MT"/>
              </a:rPr>
              <a:t>evolvepreneur.app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Sales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Manager, 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</a:t>
            </a:r>
            <a:r>
              <a:rPr dirty="0" sz="1250" spc="-10">
                <a:latin typeface="Arial MT"/>
                <a:cs typeface="Arial MT"/>
              </a:rPr>
              <a:t>encompasses </a:t>
            </a:r>
            <a:r>
              <a:rPr dirty="0" sz="1250">
                <a:latin typeface="Arial MT"/>
                <a:cs typeface="Arial MT"/>
              </a:rPr>
              <a:t>shaping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landscape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beacon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for </a:t>
            </a:r>
            <a:r>
              <a:rPr dirty="0" sz="1250">
                <a:latin typeface="Arial MT"/>
                <a:cs typeface="Arial MT"/>
              </a:rPr>
              <a:t>innovation,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delve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8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AI's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transformative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offering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fuel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3989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6931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treasure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trove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featuring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expert </a:t>
            </a:r>
            <a:r>
              <a:rPr dirty="0" sz="1250">
                <a:latin typeface="Arial MT"/>
                <a:cs typeface="Arial MT"/>
              </a:rPr>
              <a:t>discussions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guide listeners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harness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effectively.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 spc="-10">
                <a:latin typeface="Arial MT"/>
                <a:cs typeface="Arial MT"/>
              </a:rPr>
              <a:t>Previously,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APAC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Agora,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fostering </a:t>
            </a:r>
            <a:r>
              <a:rPr dirty="0" sz="1250">
                <a:latin typeface="Arial MT"/>
                <a:cs typeface="Arial MT"/>
              </a:rPr>
              <a:t>connections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transcended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borders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10">
                <a:latin typeface="Arial MT"/>
                <a:cs typeface="Arial MT"/>
              </a:rPr>
              <a:t> real-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role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honed my proficiency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customer success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reinforced my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commitment to </a:t>
            </a:r>
            <a:r>
              <a:rPr dirty="0" sz="1250" spc="-10">
                <a:latin typeface="Arial MT"/>
                <a:cs typeface="Arial MT"/>
              </a:rPr>
              <a:t>advancing </a:t>
            </a:r>
            <a:r>
              <a:rPr dirty="0" sz="1250">
                <a:latin typeface="Arial MT"/>
                <a:cs typeface="Arial MT"/>
              </a:rPr>
              <a:t>technology's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role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facilitating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interactions.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evolvepreneur.app,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we're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optimize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amplify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2190750"/>
            <a:ext cx="4952999" cy="58769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8049259"/>
            <a:ext cx="658177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115434"/>
            <a:ext cx="6539230" cy="15589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 </a:t>
            </a: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43" y="6177368"/>
            <a:ext cx="6418978" cy="294023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306559"/>
            <a:ext cx="66973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4135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914400"/>
            <a:ext cx="6715125" cy="89439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00825" cy="1816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2190750"/>
            <a:ext cx="6715125" cy="689176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9744709"/>
            <a:ext cx="63042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Evolvepreneur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Advantage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Show,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Wray,</a:t>
            </a:r>
            <a:r>
              <a:rPr dirty="0" sz="1250">
                <a:latin typeface="Arial MT"/>
                <a:cs typeface="Arial MT"/>
              </a:rPr>
              <a:t>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 </a:t>
            </a:r>
            <a:r>
              <a:rPr dirty="0" sz="1250" spc="-20">
                <a:latin typeface="Arial MT"/>
                <a:cs typeface="Arial MT"/>
              </a:rPr>
              <a:t>Call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42100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01955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#theEvolvepreneurAIAdvantageShow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#RichardWray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#Outsourcing #Telemarketing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#CEO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#podcastinterview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933575"/>
            <a:ext cx="6715125" cy="42481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4410709"/>
            <a:ext cx="3053080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https://youtube.com/shorts/azSqNhzUbnU https://youtube.com/shorts/y9duZQeJVCw https://youtube.com/shorts/ScVKOJptw1o https://youtube.com/shorts/elFhd6suM9Q https://youtube.com/shorts/hAeEuXYiL_g https://youtube.com/shorts/9VgRqqXSmyg https://youtube.com/shorts/t_Bv6W2tjRs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Evolvepreneur AI Advantage Show . The future of A.I. vs telemarketing with Richard Blank</dc:title>
  <dcterms:created xsi:type="dcterms:W3CDTF">2024-12-02T20:11:52Z</dcterms:created>
  <dcterms:modified xsi:type="dcterms:W3CDTF">2024-12-02T20:11:52Z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2024-12-02T00:00:00Z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2024-12-02T00:00:00Z</vt:filetime>
  </property>
  <property fmtid="{D5CDD505-2E9C-101B-9397-08002B2CF9AE}" pid="5" name="Producer">
    <vt:lpwstr>Skia/PDF m129</vt:lpwstr>
  </property>
</Properties>
</file>