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7569200" cy="10706100"/>
  <p:notesSz cx="7569200" cy="107061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8891"/>
            <a:ext cx="6433820" cy="22482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95416"/>
            <a:ext cx="5298440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8244"/>
            <a:ext cx="6812280" cy="1712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62403"/>
            <a:ext cx="6812280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3528" y="9956673"/>
            <a:ext cx="2422144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9824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hyperlink" Target="https://justpaste.it/techyourbusinesspodcastguest" TargetMode="External"/><Relationship Id="rId4" Type="http://schemas.openxmlformats.org/officeDocument/2006/relationships/image" Target="../media/image2.jpg"/><Relationship Id="rId5" Type="http://schemas.openxmlformats.org/officeDocument/2006/relationships/image" Target="../media/image3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857250"/>
            <a:ext cx="6715125" cy="9525"/>
          </a:xfrm>
          <a:custGeom>
            <a:avLst/>
            <a:gdLst/>
            <a:ahLst/>
            <a:cxnLst/>
            <a:rect l="l" t="t" r="r" b="b"/>
            <a:pathLst>
              <a:path w="6715125" h="9525">
                <a:moveTo>
                  <a:pt x="6715124" y="9524"/>
                </a:moveTo>
                <a:lnTo>
                  <a:pt x="0" y="9524"/>
                </a:lnTo>
                <a:lnTo>
                  <a:pt x="0" y="0"/>
                </a:lnTo>
                <a:lnTo>
                  <a:pt x="6715124" y="0"/>
                </a:lnTo>
                <a:lnTo>
                  <a:pt x="6715124" y="9524"/>
                </a:lnTo>
                <a:close/>
              </a:path>
            </a:pathLst>
          </a:custGeom>
          <a:solidFill>
            <a:srgbClr val="C1BEB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1715" y="451715"/>
            <a:ext cx="334818" cy="33481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802508" y="520700"/>
            <a:ext cx="3354704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 MT"/>
                <a:cs typeface="Arial MT"/>
              </a:rPr>
              <a:t>Downloaded</a:t>
            </a:r>
            <a:r>
              <a:rPr dirty="0" sz="950" spc="5">
                <a:latin typeface="Arial MT"/>
                <a:cs typeface="Arial MT"/>
              </a:rPr>
              <a:t> </a:t>
            </a:r>
            <a:r>
              <a:rPr dirty="0" sz="950">
                <a:latin typeface="Arial MT"/>
                <a:cs typeface="Arial MT"/>
              </a:rPr>
              <a:t>from:</a:t>
            </a:r>
            <a:r>
              <a:rPr dirty="0" sz="950" spc="5">
                <a:latin typeface="Arial MT"/>
                <a:cs typeface="Arial MT"/>
              </a:rPr>
              <a:t> </a:t>
            </a:r>
            <a:r>
              <a:rPr dirty="0" sz="950">
                <a:solidFill>
                  <a:srgbClr val="0000ED"/>
                </a:solidFill>
                <a:latin typeface="Arial MT"/>
                <a:cs typeface="Arial MT"/>
                <a:hlinkClick r:id="rId3"/>
              </a:rPr>
              <a:t>j</a:t>
            </a:r>
            <a:r>
              <a:rPr dirty="0" u="sng" sz="95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3"/>
              </a:rPr>
              <a:t>ustpaste.it/techyourbusinesspodcastguest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4053" y="1129023"/>
            <a:ext cx="6685280" cy="730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07645">
              <a:lnSpc>
                <a:spcPct val="105100"/>
              </a:lnSpc>
              <a:spcBef>
                <a:spcPts val="100"/>
              </a:spcBef>
            </a:pPr>
            <a:r>
              <a:rPr dirty="0" sz="2200" spc="-70">
                <a:latin typeface="Arial MT"/>
                <a:cs typeface="Arial MT"/>
              </a:rPr>
              <a:t>Tech </a:t>
            </a:r>
            <a:r>
              <a:rPr dirty="0" sz="2200" spc="-60">
                <a:latin typeface="Arial MT"/>
                <a:cs typeface="Arial MT"/>
              </a:rPr>
              <a:t>Your </a:t>
            </a:r>
            <a:r>
              <a:rPr dirty="0" sz="2200" spc="-10">
                <a:latin typeface="Arial MT"/>
                <a:cs typeface="Arial MT"/>
              </a:rPr>
              <a:t>Business Podcast with Peter Banigo. </a:t>
            </a:r>
            <a:r>
              <a:rPr dirty="0" sz="2200" spc="-5">
                <a:latin typeface="Arial MT"/>
                <a:cs typeface="Arial MT"/>
              </a:rPr>
              <a:t>An 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Outsourcing</a:t>
            </a:r>
            <a:r>
              <a:rPr dirty="0" sz="2200" spc="-2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Operations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Overseas</a:t>
            </a:r>
            <a:r>
              <a:rPr dirty="0" sz="2200" spc="-2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with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Richard</a:t>
            </a:r>
            <a:r>
              <a:rPr dirty="0" sz="2200" spc="-2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Blank.</a:t>
            </a:r>
            <a:endParaRPr sz="22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7200" y="2057400"/>
            <a:ext cx="6667499" cy="401954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15925" y="6058534"/>
            <a:ext cx="6475730" cy="79692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 spc="-30">
                <a:latin typeface="Arial MT"/>
                <a:cs typeface="Arial MT"/>
              </a:rPr>
              <a:t>Tech</a:t>
            </a:r>
            <a:r>
              <a:rPr dirty="0" sz="1250" spc="-5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Your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 spc="15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weekly podcast simplifying </a:t>
            </a:r>
            <a:r>
              <a:rPr dirty="0" sz="1250" spc="15">
                <a:latin typeface="Arial MT"/>
                <a:cs typeface="Arial MT"/>
              </a:rPr>
              <a:t>&amp; </a:t>
            </a:r>
            <a:r>
              <a:rPr dirty="0" sz="1250">
                <a:latin typeface="Arial MT"/>
                <a:cs typeface="Arial MT"/>
              </a:rPr>
              <a:t>amplifying tech trends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innovations for Business </a:t>
            </a:r>
            <a:r>
              <a:rPr dirty="0" sz="1250" spc="5">
                <a:latin typeface="Arial MT"/>
                <a:cs typeface="Arial MT"/>
              </a:rPr>
              <a:t>owners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overwhelmed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by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Technology.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00299" y="7324725"/>
            <a:ext cx="2762249" cy="121919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15925" y="8668384"/>
            <a:ext cx="6654165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In</a:t>
            </a:r>
            <a:r>
              <a:rPr dirty="0" sz="1250">
                <a:latin typeface="Arial MT"/>
                <a:cs typeface="Arial MT"/>
              </a:rPr>
              <a:t> this episode</a:t>
            </a:r>
            <a:r>
              <a:rPr dirty="0" sz="1250" spc="5">
                <a:latin typeface="Arial MT"/>
                <a:cs typeface="Arial MT"/>
              </a:rPr>
              <a:t> of</a:t>
            </a:r>
            <a:r>
              <a:rPr dirty="0" sz="1250">
                <a:latin typeface="Arial MT"/>
                <a:cs typeface="Arial MT"/>
              </a:rPr>
              <a:t> the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-30">
                <a:latin typeface="Arial MT"/>
                <a:cs typeface="Arial MT"/>
              </a:rPr>
              <a:t>Tech</a:t>
            </a:r>
            <a:r>
              <a:rPr dirty="0" sz="1250" spc="-25">
                <a:latin typeface="Arial MT"/>
                <a:cs typeface="Arial MT"/>
              </a:rPr>
              <a:t> Your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podcast,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Peter Banigo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chats with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 Blank,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CEO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Costa Rica</a:t>
            </a:r>
            <a:r>
              <a:rPr dirty="0" sz="1250">
                <a:latin typeface="Arial MT"/>
                <a:cs typeface="Arial MT"/>
              </a:rPr>
              <a:t> Call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Center,</a:t>
            </a:r>
            <a:r>
              <a:rPr dirty="0" sz="1250">
                <a:latin typeface="Arial MT"/>
                <a:cs typeface="Arial MT"/>
              </a:rPr>
              <a:t> about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outsourcing operations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like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sales, customer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service 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back</a:t>
            </a:r>
            <a:r>
              <a:rPr dirty="0" sz="1250" spc="-5">
                <a:latin typeface="Arial MT"/>
                <a:cs typeface="Arial MT"/>
              </a:rPr>
              <a:t> office</a:t>
            </a:r>
            <a:r>
              <a:rPr dirty="0" sz="1250">
                <a:latin typeface="Arial MT"/>
                <a:cs typeface="Arial MT"/>
              </a:rPr>
              <a:t> support.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Show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#27. Outsourcing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Operations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Overseas.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42862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620259"/>
            <a:ext cx="6602730" cy="18256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32004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Get</a:t>
            </a:r>
            <a:r>
              <a:rPr dirty="0" sz="1250">
                <a:latin typeface="Arial MT"/>
                <a:cs typeface="Arial MT"/>
              </a:rPr>
              <a:t> tips</a:t>
            </a:r>
            <a:r>
              <a:rPr dirty="0" sz="1250" spc="5">
                <a:latin typeface="Arial MT"/>
                <a:cs typeface="Arial MT"/>
              </a:rPr>
              <a:t> on </a:t>
            </a:r>
            <a:r>
              <a:rPr dirty="0" sz="1250">
                <a:latin typeface="Arial MT"/>
                <a:cs typeface="Arial MT"/>
              </a:rPr>
              <a:t>outsourcing operations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overseas</a:t>
            </a:r>
            <a:r>
              <a:rPr dirty="0" sz="1250" spc="5">
                <a:latin typeface="Arial MT"/>
                <a:cs typeface="Arial MT"/>
              </a:rPr>
              <a:t> from </a:t>
            </a:r>
            <a:r>
              <a:rPr dirty="0" sz="1250">
                <a:latin typeface="Arial MT"/>
                <a:cs typeface="Arial MT"/>
              </a:rPr>
              <a:t>call center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 Blank</a:t>
            </a:r>
            <a:r>
              <a:rPr dirty="0" sz="1250" spc="5">
                <a:latin typeface="Arial MT"/>
                <a:cs typeface="Arial MT"/>
              </a:rPr>
              <a:t> of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Costa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Rica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Center!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 spc="5">
                <a:latin typeface="Arial MT"/>
                <a:cs typeface="Arial MT"/>
              </a:rPr>
              <a:t>In </a:t>
            </a:r>
            <a:r>
              <a:rPr dirty="0" sz="1250">
                <a:latin typeface="Arial MT"/>
                <a:cs typeface="Arial MT"/>
              </a:rPr>
              <a:t>this episode, Richard shares </a:t>
            </a:r>
            <a:r>
              <a:rPr dirty="0" sz="1250" spc="5">
                <a:latin typeface="Arial MT"/>
                <a:cs typeface="Arial MT"/>
              </a:rPr>
              <a:t>16+ </a:t>
            </a:r>
            <a:r>
              <a:rPr dirty="0" sz="1250">
                <a:latin typeface="Arial MT"/>
                <a:cs typeface="Arial MT"/>
              </a:rPr>
              <a:t>years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lessons learned </a:t>
            </a:r>
            <a:r>
              <a:rPr dirty="0" sz="1250" spc="5">
                <a:latin typeface="Arial MT"/>
                <a:cs typeface="Arial MT"/>
              </a:rPr>
              <a:t>on managing </a:t>
            </a:r>
            <a:r>
              <a:rPr dirty="0" sz="1250">
                <a:latin typeface="Arial MT"/>
                <a:cs typeface="Arial MT"/>
              </a:rPr>
              <a:t>remote </a:t>
            </a:r>
            <a:r>
              <a:rPr dirty="0" sz="1250" spc="5">
                <a:latin typeface="Arial MT"/>
                <a:cs typeface="Arial MT"/>
              </a:rPr>
              <a:t>teams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effectively, </a:t>
            </a:r>
            <a:r>
              <a:rPr dirty="0" sz="1250">
                <a:latin typeface="Arial MT"/>
                <a:cs typeface="Arial MT"/>
              </a:rPr>
              <a:t>competing with industry giants like </a:t>
            </a:r>
            <a:r>
              <a:rPr dirty="0" sz="1250" spc="5">
                <a:latin typeface="Arial MT"/>
                <a:cs typeface="Arial MT"/>
              </a:rPr>
              <a:t>Amazon, and </a:t>
            </a:r>
            <a:r>
              <a:rPr dirty="0" sz="1250">
                <a:latin typeface="Arial MT"/>
                <a:cs typeface="Arial MT"/>
              </a:rPr>
              <a:t>the pros </a:t>
            </a:r>
            <a:r>
              <a:rPr dirty="0" sz="1250" spc="5">
                <a:latin typeface="Arial MT"/>
                <a:cs typeface="Arial MT"/>
              </a:rPr>
              <a:t>and cons of </a:t>
            </a:r>
            <a:r>
              <a:rPr dirty="0" sz="1250">
                <a:latin typeface="Arial MT"/>
                <a:cs typeface="Arial MT"/>
              </a:rPr>
              <a:t>outsourcing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vs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handling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operations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in-house.</a:t>
            </a:r>
            <a:endParaRPr sz="1250">
              <a:latin typeface="Arial MT"/>
              <a:cs typeface="Arial MT"/>
            </a:endParaRPr>
          </a:p>
          <a:p>
            <a:pPr marL="12700" marR="177165">
              <a:lnSpc>
                <a:spcPct val="135000"/>
              </a:lnSpc>
            </a:pPr>
            <a:r>
              <a:rPr dirty="0" sz="1250" spc="5">
                <a:latin typeface="Arial MT"/>
                <a:cs typeface="Arial MT"/>
              </a:rPr>
              <a:t>Gain </a:t>
            </a:r>
            <a:r>
              <a:rPr dirty="0" sz="1250">
                <a:latin typeface="Arial MT"/>
                <a:cs typeface="Arial MT"/>
              </a:rPr>
              <a:t>insights into building </a:t>
            </a:r>
            <a:r>
              <a:rPr dirty="0" sz="1250" spc="5">
                <a:latin typeface="Arial MT"/>
                <a:cs typeface="Arial MT"/>
              </a:rPr>
              <a:t>company </a:t>
            </a:r>
            <a:r>
              <a:rPr dirty="0" sz="1250">
                <a:latin typeface="Arial MT"/>
                <a:cs typeface="Arial MT"/>
              </a:rPr>
              <a:t>culture, </a:t>
            </a:r>
            <a:r>
              <a:rPr dirty="0" sz="1250" spc="5">
                <a:latin typeface="Arial MT"/>
                <a:cs typeface="Arial MT"/>
              </a:rPr>
              <a:t>empathy and </a:t>
            </a:r>
            <a:r>
              <a:rPr dirty="0" sz="1250" spc="-5">
                <a:latin typeface="Arial MT"/>
                <a:cs typeface="Arial MT"/>
              </a:rPr>
              <a:t>flexibility </a:t>
            </a:r>
            <a:r>
              <a:rPr dirty="0" sz="1250" spc="5">
                <a:latin typeface="Arial MT"/>
                <a:cs typeface="Arial MT"/>
              </a:rPr>
              <a:t>when </a:t>
            </a:r>
            <a:r>
              <a:rPr dirty="0" sz="1250">
                <a:latin typeface="Arial MT"/>
                <a:cs typeface="Arial MT"/>
              </a:rPr>
              <a:t>leveraging global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talent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drive</a:t>
            </a:r>
            <a:r>
              <a:rPr dirty="0" sz="1250" spc="-5">
                <a:latin typeface="Arial MT"/>
                <a:cs typeface="Arial MT"/>
              </a:rPr>
              <a:t> efficiency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results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 business!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38449" y="6524625"/>
            <a:ext cx="1904999" cy="190499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5925" y="8411209"/>
            <a:ext cx="6417945" cy="13112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lessons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learned</a:t>
            </a:r>
            <a:r>
              <a:rPr dirty="0" sz="1250" spc="5">
                <a:latin typeface="Arial MT"/>
                <a:cs typeface="Arial MT"/>
              </a:rPr>
              <a:t> from 16+ </a:t>
            </a:r>
            <a:r>
              <a:rPr dirty="0" sz="1250">
                <a:latin typeface="Arial MT"/>
                <a:cs typeface="Arial MT"/>
              </a:rPr>
              <a:t>years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running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abroad,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including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importance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company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empathy,</a:t>
            </a:r>
            <a:r>
              <a:rPr dirty="0" sz="1250" spc="-5">
                <a:latin typeface="Arial MT"/>
                <a:cs typeface="Arial MT"/>
              </a:rPr>
              <a:t> flexibility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frugality.</a:t>
            </a:r>
            <a:endParaRPr sz="12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>
              <a:latin typeface="Arial MT"/>
              <a:cs typeface="Arial MT"/>
            </a:endParaRPr>
          </a:p>
          <a:p>
            <a:pPr marL="12700" marR="139700">
              <a:lnSpc>
                <a:spcPct val="135000"/>
              </a:lnSpc>
            </a:pPr>
            <a:r>
              <a:rPr dirty="0" sz="1250" spc="5">
                <a:latin typeface="Arial MT"/>
                <a:cs typeface="Arial MT"/>
              </a:rPr>
              <a:t>They</a:t>
            </a:r>
            <a:r>
              <a:rPr dirty="0" sz="1250">
                <a:latin typeface="Arial MT"/>
                <a:cs typeface="Arial MT"/>
              </a:rPr>
              <a:t> discuss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competing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industry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giants,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tips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effective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remote</a:t>
            </a:r>
            <a:r>
              <a:rPr dirty="0" sz="1250" spc="5">
                <a:latin typeface="Arial MT"/>
                <a:cs typeface="Arial MT"/>
              </a:rPr>
              <a:t> team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management,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the pros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cons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outsourcing </a:t>
            </a:r>
            <a:r>
              <a:rPr dirty="0" sz="1250" spc="5">
                <a:latin typeface="Arial MT"/>
                <a:cs typeface="Arial MT"/>
              </a:rPr>
              <a:t>vs</a:t>
            </a:r>
            <a:r>
              <a:rPr dirty="0" sz="1250">
                <a:latin typeface="Arial MT"/>
                <a:cs typeface="Arial MT"/>
              </a:rPr>
              <a:t> handling operations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in-house.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50" y="352425"/>
            <a:ext cx="5714999" cy="5714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369049"/>
            <a:ext cx="6717030" cy="22675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10">
                <a:latin typeface="Arial MT"/>
                <a:cs typeface="Arial MT"/>
              </a:rPr>
              <a:t>An</a:t>
            </a:r>
            <a:r>
              <a:rPr dirty="0" sz="1250">
                <a:latin typeface="Arial MT"/>
                <a:cs typeface="Arial MT"/>
              </a:rPr>
              <a:t> insightful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conversation</a:t>
            </a:r>
            <a:r>
              <a:rPr dirty="0" sz="1250" spc="5">
                <a:latin typeface="Arial MT"/>
                <a:cs typeface="Arial MT"/>
              </a:rPr>
              <a:t> on</a:t>
            </a:r>
            <a:r>
              <a:rPr dirty="0" sz="1250">
                <a:latin typeface="Arial MT"/>
                <a:cs typeface="Arial MT"/>
              </a:rPr>
              <a:t> leveraging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talent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globally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improve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efficiency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boost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results!</a:t>
            </a:r>
            <a:endParaRPr sz="12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50">
              <a:latin typeface="Arial MT"/>
              <a:cs typeface="Arial MT"/>
            </a:endParaRPr>
          </a:p>
          <a:p>
            <a:pPr marL="12700" marR="5080">
              <a:lnSpc>
                <a:spcPct val="133300"/>
              </a:lnSpc>
            </a:pPr>
            <a:r>
              <a:rPr dirty="0" sz="1250">
                <a:latin typeface="Arial MT"/>
                <a:cs typeface="Arial MT"/>
              </a:rPr>
              <a:t>Hosted</a:t>
            </a:r>
            <a:r>
              <a:rPr dirty="0" sz="1250" spc="5">
                <a:latin typeface="Arial MT"/>
                <a:cs typeface="Arial MT"/>
              </a:rPr>
              <a:t> by </a:t>
            </a:r>
            <a:r>
              <a:rPr dirty="0" sz="1250" spc="-10">
                <a:latin typeface="Arial MT"/>
                <a:cs typeface="Arial MT"/>
              </a:rPr>
              <a:t>Peter,</a:t>
            </a:r>
            <a:r>
              <a:rPr dirty="0" sz="1250" spc="5">
                <a:latin typeface="Arial MT"/>
                <a:cs typeface="Arial MT"/>
              </a:rPr>
              <a:t> an </a:t>
            </a:r>
            <a:r>
              <a:rPr dirty="0" sz="1250">
                <a:latin typeface="Arial MT"/>
                <a:cs typeface="Arial MT"/>
              </a:rPr>
              <a:t>accomplished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expert,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'Tech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Your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Business'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your go-to resource for all things tech, business,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growth. Brought </a:t>
            </a:r>
            <a:r>
              <a:rPr dirty="0" sz="1250" spc="5">
                <a:latin typeface="Arial MT"/>
                <a:cs typeface="Arial MT"/>
              </a:rPr>
              <a:t>to you by </a:t>
            </a:r>
            <a:r>
              <a:rPr dirty="0" sz="1250" spc="-20">
                <a:latin typeface="Arial MT"/>
                <a:cs typeface="Arial MT"/>
              </a:rPr>
              <a:t>Target </a:t>
            </a:r>
            <a:r>
              <a:rPr dirty="0" sz="1250" spc="5">
                <a:latin typeface="Arial MT"/>
                <a:cs typeface="Arial MT"/>
              </a:rPr>
              <a:t>ICT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Ltd,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leading provider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innovative tech solutions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consulting services dedicated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empowering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new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heights.</a:t>
            </a:r>
            <a:endParaRPr sz="1250">
              <a:latin typeface="Arial MT"/>
              <a:cs typeface="Arial MT"/>
            </a:endParaRPr>
          </a:p>
          <a:p>
            <a:pPr marL="12700" marR="16129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If the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30">
                <a:latin typeface="Arial MT"/>
                <a:cs typeface="Arial MT"/>
              </a:rPr>
              <a:t>Tech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 use</a:t>
            </a:r>
            <a:r>
              <a:rPr dirty="0" sz="1250">
                <a:latin typeface="Arial MT"/>
                <a:cs typeface="Arial MT"/>
              </a:rPr>
              <a:t> in your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overwhelms </a:t>
            </a:r>
            <a:r>
              <a:rPr dirty="0" sz="1250" spc="5">
                <a:latin typeface="Arial MT"/>
                <a:cs typeface="Arial MT"/>
              </a:rPr>
              <a:t>or </a:t>
            </a:r>
            <a:r>
              <a:rPr dirty="0" sz="1250">
                <a:latin typeface="Arial MT"/>
                <a:cs typeface="Arial MT"/>
              </a:rPr>
              <a:t>frustrates you, if</a:t>
            </a:r>
            <a:r>
              <a:rPr dirty="0" sz="1250" spc="5">
                <a:latin typeface="Arial MT"/>
                <a:cs typeface="Arial MT"/>
              </a:rPr>
              <a:t> you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want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learn about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new ways to </a:t>
            </a:r>
            <a:r>
              <a:rPr dirty="0" sz="1250">
                <a:latin typeface="Arial MT"/>
                <a:cs typeface="Arial MT"/>
              </a:rPr>
              <a:t>implement </a:t>
            </a:r>
            <a:r>
              <a:rPr dirty="0" sz="1250" spc="-15">
                <a:latin typeface="Arial MT"/>
                <a:cs typeface="Arial MT"/>
              </a:rPr>
              <a:t>Technology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boost productivity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profitability without getting </a:t>
            </a:r>
            <a:r>
              <a:rPr dirty="0" sz="1250" spc="5">
                <a:latin typeface="Arial MT"/>
                <a:cs typeface="Arial MT"/>
              </a:rPr>
              <a:t> bogged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down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technical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jargon?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place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48101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144134"/>
            <a:ext cx="6712584" cy="233045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 marR="273050">
              <a:lnSpc>
                <a:spcPct val="133700"/>
              </a:lnSpc>
              <a:spcBef>
                <a:spcPts val="115"/>
              </a:spcBef>
            </a:pPr>
            <a:r>
              <a:rPr dirty="0" sz="1250" spc="-20">
                <a:latin typeface="Arial MT"/>
                <a:cs typeface="Arial MT"/>
              </a:rPr>
              <a:t>Target </a:t>
            </a:r>
            <a:r>
              <a:rPr dirty="0" sz="1250" spc="5">
                <a:latin typeface="Arial MT"/>
                <a:cs typeface="Arial MT"/>
              </a:rPr>
              <a:t>ICT was </a:t>
            </a:r>
            <a:r>
              <a:rPr dirty="0" sz="1250">
                <a:latin typeface="Arial MT"/>
                <a:cs typeface="Arial MT"/>
              </a:rPr>
              <a:t>launched in </a:t>
            </a:r>
            <a:r>
              <a:rPr dirty="0" sz="1250" spc="5">
                <a:latin typeface="Arial MT"/>
                <a:cs typeface="Arial MT"/>
              </a:rPr>
              <a:t>2018 </a:t>
            </a:r>
            <a:r>
              <a:rPr dirty="0" sz="1250">
                <a:latin typeface="Arial MT"/>
                <a:cs typeface="Arial MT"/>
              </a:rPr>
              <a:t>after the founder's journey through </a:t>
            </a:r>
            <a:r>
              <a:rPr dirty="0" sz="1250" spc="10">
                <a:latin typeface="Arial MT"/>
                <a:cs typeface="Arial MT"/>
              </a:rPr>
              <a:t>8 </a:t>
            </a:r>
            <a:r>
              <a:rPr dirty="0" sz="1250">
                <a:latin typeface="Arial MT"/>
                <a:cs typeface="Arial MT"/>
              </a:rPr>
              <a:t>years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running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multiple businesses.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While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tools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offer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distinct advantage</a:t>
            </a:r>
            <a:r>
              <a:rPr dirty="0" sz="1250" spc="5">
                <a:latin typeface="Arial MT"/>
                <a:cs typeface="Arial MT"/>
              </a:rPr>
              <a:t> to </a:t>
            </a:r>
            <a:r>
              <a:rPr dirty="0" sz="1250">
                <a:latin typeface="Arial MT"/>
                <a:cs typeface="Arial MT"/>
              </a:rPr>
              <a:t>every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5">
                <a:latin typeface="Arial MT"/>
                <a:cs typeface="Arial MT"/>
              </a:rPr>
              <a:t> are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often presented in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way </a:t>
            </a:r>
            <a:r>
              <a:rPr dirty="0" sz="1250">
                <a:latin typeface="Arial MT"/>
                <a:cs typeface="Arial MT"/>
              </a:rPr>
              <a:t>that </a:t>
            </a:r>
            <a:r>
              <a:rPr dirty="0" sz="1250" spc="5">
                <a:latin typeface="Arial MT"/>
                <a:cs typeface="Arial MT"/>
              </a:rPr>
              <a:t>makes them </a:t>
            </a:r>
            <a:r>
              <a:rPr dirty="0" sz="1250" spc="-5">
                <a:latin typeface="Arial MT"/>
                <a:cs typeface="Arial MT"/>
              </a:rPr>
              <a:t>difficult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overwhelming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adopt, with </a:t>
            </a:r>
            <a:r>
              <a:rPr dirty="0" sz="1250" spc="5">
                <a:latin typeface="Arial MT"/>
                <a:cs typeface="Arial MT"/>
              </a:rPr>
              <a:t>an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overload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industry jargon. This creates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situation </a:t>
            </a:r>
            <a:r>
              <a:rPr dirty="0" sz="1250" spc="5">
                <a:latin typeface="Arial MT"/>
                <a:cs typeface="Arial MT"/>
              </a:rPr>
              <a:t>where </a:t>
            </a:r>
            <a:r>
              <a:rPr dirty="0" sz="1250">
                <a:latin typeface="Arial MT"/>
                <a:cs typeface="Arial MT"/>
              </a:rPr>
              <a:t>clients </a:t>
            </a:r>
            <a:r>
              <a:rPr dirty="0" sz="1250" spc="5">
                <a:latin typeface="Arial MT"/>
                <a:cs typeface="Arial MT"/>
              </a:rPr>
              <a:t>are </a:t>
            </a:r>
            <a:r>
              <a:rPr dirty="0" sz="1250">
                <a:latin typeface="Arial MT"/>
                <a:cs typeface="Arial MT"/>
              </a:rPr>
              <a:t>unable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fully utilize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tools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due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added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complexity.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 spc="-20">
                <a:latin typeface="Arial MT"/>
                <a:cs typeface="Arial MT"/>
              </a:rPr>
              <a:t>Target </a:t>
            </a:r>
            <a:r>
              <a:rPr dirty="0" sz="1250" spc="5">
                <a:latin typeface="Arial MT"/>
                <a:cs typeface="Arial MT"/>
              </a:rPr>
              <a:t>ICT was </a:t>
            </a:r>
            <a:r>
              <a:rPr dirty="0" sz="1250">
                <a:latin typeface="Arial MT"/>
                <a:cs typeface="Arial MT"/>
              </a:rPr>
              <a:t>founded </a:t>
            </a:r>
            <a:r>
              <a:rPr dirty="0" sz="1250" spc="5">
                <a:latin typeface="Arial MT"/>
                <a:cs typeface="Arial MT"/>
              </a:rPr>
              <a:t>by someone who has owned </a:t>
            </a:r>
            <a:r>
              <a:rPr dirty="0" sz="1250">
                <a:latin typeface="Arial MT"/>
                <a:cs typeface="Arial MT"/>
              </a:rPr>
              <a:t>both online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brick-and-mortar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businesses </a:t>
            </a:r>
            <a:r>
              <a:rPr dirty="0" sz="1250" spc="5">
                <a:latin typeface="Arial MT"/>
                <a:cs typeface="Arial MT"/>
              </a:rPr>
              <a:t>and can </a:t>
            </a:r>
            <a:r>
              <a:rPr dirty="0" sz="1250">
                <a:latin typeface="Arial MT"/>
                <a:cs typeface="Arial MT"/>
              </a:rPr>
              <a:t>fully empathize with the struggles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frustrations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fellow business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owners. </a:t>
            </a:r>
            <a:r>
              <a:rPr dirty="0" sz="1250" spc="5">
                <a:latin typeface="Arial MT"/>
                <a:cs typeface="Arial MT"/>
              </a:rPr>
              <a:t>The </a:t>
            </a:r>
            <a:r>
              <a:rPr dirty="0" sz="1250" spc="-30">
                <a:latin typeface="Arial MT"/>
                <a:cs typeface="Arial MT"/>
              </a:rPr>
              <a:t>Tech </a:t>
            </a:r>
            <a:r>
              <a:rPr dirty="0" sz="1250" spc="-25">
                <a:latin typeface="Arial MT"/>
                <a:cs typeface="Arial MT"/>
              </a:rPr>
              <a:t>Your </a:t>
            </a:r>
            <a:r>
              <a:rPr dirty="0" sz="1250">
                <a:latin typeface="Arial MT"/>
                <a:cs typeface="Arial MT"/>
              </a:rPr>
              <a:t>Business podcast </a:t>
            </a:r>
            <a:r>
              <a:rPr dirty="0" sz="1250" spc="5">
                <a:latin typeface="Arial MT"/>
                <a:cs typeface="Arial MT"/>
              </a:rPr>
              <a:t>was </a:t>
            </a:r>
            <a:r>
              <a:rPr dirty="0" sz="1250">
                <a:latin typeface="Arial MT"/>
                <a:cs typeface="Arial MT"/>
              </a:rPr>
              <a:t>launched in </a:t>
            </a:r>
            <a:r>
              <a:rPr dirty="0" sz="1250" spc="5">
                <a:latin typeface="Arial MT"/>
                <a:cs typeface="Arial MT"/>
              </a:rPr>
              <a:t>2022 as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free resource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help this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demographic!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44767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810759"/>
            <a:ext cx="6710680" cy="36068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123825">
              <a:lnSpc>
                <a:spcPct val="133800"/>
              </a:lnSpc>
              <a:spcBef>
                <a:spcPts val="110"/>
              </a:spcBef>
            </a:pPr>
            <a:r>
              <a:rPr dirty="0" sz="1250" spc="-20">
                <a:latin typeface="Arial MT"/>
                <a:cs typeface="Arial MT"/>
              </a:rPr>
              <a:t>Target </a:t>
            </a:r>
            <a:r>
              <a:rPr dirty="0" sz="1250" spc="5">
                <a:latin typeface="Arial MT"/>
                <a:cs typeface="Arial MT"/>
              </a:rPr>
              <a:t>ICT was </a:t>
            </a:r>
            <a:r>
              <a:rPr dirty="0" sz="1250">
                <a:latin typeface="Arial MT"/>
                <a:cs typeface="Arial MT"/>
              </a:rPr>
              <a:t>started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apply the founder's </a:t>
            </a:r>
            <a:r>
              <a:rPr dirty="0" sz="1250" spc="5">
                <a:latin typeface="Arial MT"/>
                <a:cs typeface="Arial MT"/>
              </a:rPr>
              <a:t>decade of </a:t>
            </a:r>
            <a:r>
              <a:rPr dirty="0" sz="1250">
                <a:latin typeface="Arial MT"/>
                <a:cs typeface="Arial MT"/>
              </a:rPr>
              <a:t>experience in using </a:t>
            </a:r>
            <a:r>
              <a:rPr dirty="0" sz="1250" spc="-30">
                <a:latin typeface="Arial MT"/>
                <a:cs typeface="Arial MT"/>
              </a:rPr>
              <a:t>Tech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stay </a:t>
            </a:r>
            <a:r>
              <a:rPr dirty="0" sz="1250" spc="5">
                <a:latin typeface="Arial MT"/>
                <a:cs typeface="Arial MT"/>
              </a:rPr>
              <a:t> ahead </a:t>
            </a:r>
            <a:r>
              <a:rPr dirty="0" sz="1250">
                <a:latin typeface="Arial MT"/>
                <a:cs typeface="Arial MT"/>
              </a:rPr>
              <a:t>in business. If </a:t>
            </a:r>
            <a:r>
              <a:rPr dirty="0" sz="1250" spc="5">
                <a:latin typeface="Arial MT"/>
                <a:cs typeface="Arial MT"/>
              </a:rPr>
              <a:t>you are </a:t>
            </a:r>
            <a:r>
              <a:rPr dirty="0" sz="1250">
                <a:latin typeface="Arial MT"/>
                <a:cs typeface="Arial MT"/>
              </a:rPr>
              <a:t>tired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-30">
                <a:latin typeface="Arial MT"/>
                <a:cs typeface="Arial MT"/>
              </a:rPr>
              <a:t>Tech </a:t>
            </a:r>
            <a:r>
              <a:rPr dirty="0" sz="1250">
                <a:latin typeface="Arial MT"/>
                <a:cs typeface="Arial MT"/>
              </a:rPr>
              <a:t>providers </a:t>
            </a:r>
            <a:r>
              <a:rPr dirty="0" sz="1250" spc="5">
                <a:latin typeface="Arial MT"/>
                <a:cs typeface="Arial MT"/>
              </a:rPr>
              <a:t>who </a:t>
            </a:r>
            <a:r>
              <a:rPr dirty="0" sz="1250">
                <a:latin typeface="Arial MT"/>
                <a:cs typeface="Arial MT"/>
              </a:rPr>
              <a:t>don't understand the </a:t>
            </a:r>
            <a:r>
              <a:rPr dirty="0" sz="1250" spc="5">
                <a:latin typeface="Arial MT"/>
                <a:cs typeface="Arial MT"/>
              </a:rPr>
              <a:t>needs of </a:t>
            </a:r>
            <a:r>
              <a:rPr dirty="0" sz="1250">
                <a:latin typeface="Arial MT"/>
                <a:cs typeface="Arial MT"/>
              </a:rPr>
              <a:t>your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business, too </a:t>
            </a:r>
            <a:r>
              <a:rPr dirty="0" sz="1250" spc="5">
                <a:latin typeface="Arial MT"/>
                <a:cs typeface="Arial MT"/>
              </a:rPr>
              <a:t>good to be </a:t>
            </a:r>
            <a:r>
              <a:rPr dirty="0" sz="1250">
                <a:latin typeface="Arial MT"/>
                <a:cs typeface="Arial MT"/>
              </a:rPr>
              <a:t>true guarantees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-15">
                <a:latin typeface="Arial MT"/>
                <a:cs typeface="Arial MT"/>
              </a:rPr>
              <a:t>fancy, </a:t>
            </a:r>
            <a:r>
              <a:rPr dirty="0" sz="1250">
                <a:latin typeface="Arial MT"/>
                <a:cs typeface="Arial MT"/>
              </a:rPr>
              <a:t>jargon-filled presentations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>
                <a:latin typeface="Arial MT"/>
                <a:cs typeface="Arial MT"/>
              </a:rPr>
              <a:t>service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providers </a:t>
            </a:r>
            <a:r>
              <a:rPr dirty="0" sz="1250" spc="5">
                <a:latin typeface="Arial MT"/>
                <a:cs typeface="Arial MT"/>
              </a:rPr>
              <a:t>who</a:t>
            </a:r>
            <a:r>
              <a:rPr dirty="0" sz="1250">
                <a:latin typeface="Arial MT"/>
                <a:cs typeface="Arial MT"/>
              </a:rPr>
              <a:t> don't </a:t>
            </a:r>
            <a:r>
              <a:rPr dirty="0" sz="1250" spc="-10">
                <a:latin typeface="Arial MT"/>
                <a:cs typeface="Arial MT"/>
              </a:rPr>
              <a:t>deliver,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35">
                <a:latin typeface="Arial MT"/>
                <a:cs typeface="Arial MT"/>
              </a:rPr>
              <a:t>You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are</a:t>
            </a:r>
            <a:r>
              <a:rPr dirty="0" sz="1250">
                <a:latin typeface="Arial MT"/>
                <a:cs typeface="Arial MT"/>
              </a:rPr>
              <a:t> 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right place. We </a:t>
            </a:r>
            <a:r>
              <a:rPr dirty="0" sz="1250" spc="5">
                <a:latin typeface="Arial MT"/>
                <a:cs typeface="Arial MT"/>
              </a:rPr>
              <a:t>are</a:t>
            </a:r>
            <a:r>
              <a:rPr dirty="0" sz="1250">
                <a:latin typeface="Arial MT"/>
                <a:cs typeface="Arial MT"/>
              </a:rPr>
              <a:t> registered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 the </a:t>
            </a:r>
            <a:r>
              <a:rPr dirty="0" sz="1250" spc="5">
                <a:latin typeface="Arial MT"/>
                <a:cs typeface="Arial MT"/>
              </a:rPr>
              <a:t>Companies </a:t>
            </a:r>
            <a:r>
              <a:rPr dirty="0" sz="1250" spc="-33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House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England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Wales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4200"/>
              </a:lnSpc>
              <a:spcBef>
                <a:spcPts val="15"/>
              </a:spcBef>
            </a:pPr>
            <a:r>
              <a:rPr dirty="0" sz="1250" spc="5">
                <a:latin typeface="Arial MT"/>
                <a:cs typeface="Arial MT"/>
              </a:rPr>
              <a:t>At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Target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35">
                <a:latin typeface="Arial MT"/>
                <a:cs typeface="Arial MT"/>
              </a:rPr>
              <a:t>ICT,</a:t>
            </a:r>
            <a:r>
              <a:rPr dirty="0" sz="1250" spc="5">
                <a:latin typeface="Arial MT"/>
                <a:cs typeface="Arial MT"/>
              </a:rPr>
              <a:t> our</a:t>
            </a:r>
            <a:r>
              <a:rPr dirty="0" sz="1250">
                <a:latin typeface="Arial MT"/>
                <a:cs typeface="Arial MT"/>
              </a:rPr>
              <a:t> core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values revolve around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clarity,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empathy,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integrity,</a:t>
            </a:r>
            <a:r>
              <a:rPr dirty="0" sz="1250">
                <a:latin typeface="Arial MT"/>
                <a:cs typeface="Arial MT"/>
              </a:rPr>
              <a:t> innovation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client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satisfaction. We </a:t>
            </a:r>
            <a:r>
              <a:rPr dirty="0" sz="1250" spc="5">
                <a:latin typeface="Arial MT"/>
                <a:cs typeface="Arial MT"/>
              </a:rPr>
              <a:t>are </a:t>
            </a:r>
            <a:r>
              <a:rPr dirty="0" sz="1250">
                <a:latin typeface="Arial MT"/>
                <a:cs typeface="Arial MT"/>
              </a:rPr>
              <a:t>committed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ensuring client fulfillment </a:t>
            </a:r>
            <a:r>
              <a:rPr dirty="0" sz="1250" spc="5">
                <a:latin typeface="Arial MT"/>
                <a:cs typeface="Arial MT"/>
              </a:rPr>
              <a:t>by </a:t>
            </a:r>
            <a:r>
              <a:rPr dirty="0" sz="1250">
                <a:latin typeface="Arial MT"/>
                <a:cs typeface="Arial MT"/>
              </a:rPr>
              <a:t>providing </a:t>
            </a:r>
            <a:r>
              <a:rPr dirty="0" sz="1250" spc="-10">
                <a:latin typeface="Arial MT"/>
                <a:cs typeface="Arial MT"/>
              </a:rPr>
              <a:t>clear, </a:t>
            </a:r>
            <a:r>
              <a:rPr dirty="0" sz="1250">
                <a:latin typeface="Arial MT"/>
                <a:cs typeface="Arial MT"/>
              </a:rPr>
              <a:t>jargon-free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tailored solutions that genuinely address the unique </a:t>
            </a:r>
            <a:r>
              <a:rPr dirty="0" sz="1250" spc="5">
                <a:latin typeface="Arial MT"/>
                <a:cs typeface="Arial MT"/>
              </a:rPr>
              <a:t>needs of each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approach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every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interaction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empathy,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recognizing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distinct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challenges</a:t>
            </a:r>
            <a:r>
              <a:rPr dirty="0" sz="1250" spc="5">
                <a:latin typeface="Arial MT"/>
                <a:cs typeface="Arial MT"/>
              </a:rPr>
              <a:t> our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clients face. Operating with transparency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honesty,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we</a:t>
            </a:r>
            <a:r>
              <a:rPr dirty="0" sz="1250">
                <a:latin typeface="Arial MT"/>
                <a:cs typeface="Arial MT"/>
              </a:rPr>
              <a:t> build trust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 consistent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reliable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service.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By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staying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at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forefront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technology,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we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offer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most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innovative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solutions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help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clients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achieve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goals.</a:t>
            </a:r>
            <a:endParaRPr sz="1250">
              <a:latin typeface="Arial MT"/>
              <a:cs typeface="Arial MT"/>
            </a:endParaRPr>
          </a:p>
          <a:p>
            <a:pPr marL="12700" marR="570230">
              <a:lnSpc>
                <a:spcPct val="135000"/>
              </a:lnSpc>
            </a:pPr>
            <a:r>
              <a:rPr dirty="0" sz="1250" spc="5">
                <a:latin typeface="Arial MT"/>
                <a:cs typeface="Arial MT"/>
              </a:rPr>
              <a:t>One </a:t>
            </a:r>
            <a:r>
              <a:rPr dirty="0" sz="1250">
                <a:latin typeface="Arial MT"/>
                <a:cs typeface="Arial MT"/>
              </a:rPr>
              <a:t>windy </a:t>
            </a:r>
            <a:r>
              <a:rPr dirty="0" sz="1250" spc="5">
                <a:latin typeface="Arial MT"/>
                <a:cs typeface="Arial MT"/>
              </a:rPr>
              <a:t>day </a:t>
            </a:r>
            <a:r>
              <a:rPr dirty="0" sz="1250">
                <a:latin typeface="Arial MT"/>
                <a:cs typeface="Arial MT"/>
              </a:rPr>
              <a:t>in </a:t>
            </a:r>
            <a:r>
              <a:rPr dirty="0" sz="1250" spc="-10">
                <a:latin typeface="Arial MT"/>
                <a:cs typeface="Arial MT"/>
              </a:rPr>
              <a:t>February, </a:t>
            </a:r>
            <a:r>
              <a:rPr dirty="0" sz="1250">
                <a:latin typeface="Arial MT"/>
                <a:cs typeface="Arial MT"/>
              </a:rPr>
              <a:t>2018, while taking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stroll </a:t>
            </a:r>
            <a:r>
              <a:rPr dirty="0" sz="1250" spc="5">
                <a:latin typeface="Arial MT"/>
                <a:cs typeface="Arial MT"/>
              </a:rPr>
              <a:t>down </a:t>
            </a:r>
            <a:r>
              <a:rPr dirty="0" sz="1250" spc="10">
                <a:latin typeface="Arial MT"/>
                <a:cs typeface="Arial MT"/>
              </a:rPr>
              <a:t>New </a:t>
            </a:r>
            <a:r>
              <a:rPr dirty="0" sz="1250" spc="-5">
                <a:latin typeface="Arial MT"/>
                <a:cs typeface="Arial MT"/>
              </a:rPr>
              <a:t>Walk </a:t>
            </a:r>
            <a:r>
              <a:rPr dirty="0" sz="1250">
                <a:latin typeface="Arial MT"/>
                <a:cs typeface="Arial MT"/>
              </a:rPr>
              <a:t>in the middle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Leicester,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founder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idea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Target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ICT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Ltd.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44862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077459"/>
            <a:ext cx="6734175" cy="38639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0795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This </a:t>
            </a:r>
            <a:r>
              <a:rPr dirty="0" sz="1250" spc="5">
                <a:latin typeface="Arial MT"/>
                <a:cs typeface="Arial MT"/>
              </a:rPr>
              <a:t>was to </a:t>
            </a:r>
            <a:r>
              <a:rPr dirty="0" sz="1250">
                <a:latin typeface="Arial MT"/>
                <a:cs typeface="Arial MT"/>
              </a:rPr>
              <a:t>combine his lifetime love for </a:t>
            </a:r>
            <a:r>
              <a:rPr dirty="0" sz="1250" spc="-20">
                <a:latin typeface="Arial MT"/>
                <a:cs typeface="Arial MT"/>
              </a:rPr>
              <a:t>Technology, </a:t>
            </a:r>
            <a:r>
              <a:rPr dirty="0" sz="1250" spc="5">
                <a:latin typeface="Arial MT"/>
                <a:cs typeface="Arial MT"/>
              </a:rPr>
              <a:t>decade of </a:t>
            </a:r>
            <a:r>
              <a:rPr dirty="0" sz="1250">
                <a:latin typeface="Arial MT"/>
                <a:cs typeface="Arial MT"/>
              </a:rPr>
              <a:t>starting businesses </a:t>
            </a:r>
            <a:r>
              <a:rPr dirty="0" sz="1250" spc="5">
                <a:latin typeface="Arial MT"/>
                <a:cs typeface="Arial MT"/>
              </a:rPr>
              <a:t>where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technology</a:t>
            </a:r>
            <a:r>
              <a:rPr dirty="0" sz="1250" spc="5">
                <a:latin typeface="Arial MT"/>
                <a:cs typeface="Arial MT"/>
              </a:rPr>
              <a:t> gave an </a:t>
            </a:r>
            <a:r>
              <a:rPr dirty="0" sz="1250">
                <a:latin typeface="Arial MT"/>
                <a:cs typeface="Arial MT"/>
              </a:rPr>
              <a:t>edge,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ability</a:t>
            </a:r>
            <a:r>
              <a:rPr dirty="0" sz="1250" spc="5">
                <a:latin typeface="Arial MT"/>
                <a:cs typeface="Arial MT"/>
              </a:rPr>
              <a:t> to </a:t>
            </a:r>
            <a:r>
              <a:rPr dirty="0" sz="1250">
                <a:latin typeface="Arial MT"/>
                <a:cs typeface="Arial MT"/>
              </a:rPr>
              <a:t>break</a:t>
            </a:r>
            <a:r>
              <a:rPr dirty="0" sz="1250" spc="5">
                <a:latin typeface="Arial MT"/>
                <a:cs typeface="Arial MT"/>
              </a:rPr>
              <a:t> down and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complex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concepts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simply</a:t>
            </a:r>
            <a:r>
              <a:rPr dirty="0" sz="1250" spc="5">
                <a:latin typeface="Arial MT"/>
                <a:cs typeface="Arial MT"/>
              </a:rPr>
              <a:t> as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problem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solving.</a:t>
            </a:r>
            <a:endParaRPr sz="12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dirty="0" sz="1250" spc="5">
                <a:latin typeface="Arial MT"/>
                <a:cs typeface="Arial MT"/>
              </a:rPr>
              <a:t>The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Problem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250" spc="-35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start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render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service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you're </a:t>
            </a:r>
            <a:r>
              <a:rPr dirty="0" sz="1250" spc="5">
                <a:latin typeface="Arial MT"/>
                <a:cs typeface="Arial MT"/>
              </a:rPr>
              <a:t>good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at.</a:t>
            </a:r>
            <a:endParaRPr sz="1250">
              <a:latin typeface="Arial MT"/>
              <a:cs typeface="Arial MT"/>
            </a:endParaRPr>
          </a:p>
          <a:p>
            <a:pPr marL="12700" marR="127000">
              <a:lnSpc>
                <a:spcPct val="135000"/>
              </a:lnSpc>
            </a:pPr>
            <a:r>
              <a:rPr dirty="0" sz="1250" spc="5">
                <a:latin typeface="Arial MT"/>
                <a:cs typeface="Arial MT"/>
              </a:rPr>
              <a:t>In </a:t>
            </a:r>
            <a:r>
              <a:rPr dirty="0" sz="1250">
                <a:latin typeface="Arial MT"/>
                <a:cs typeface="Arial MT"/>
              </a:rPr>
              <a:t>today's world, </a:t>
            </a:r>
            <a:r>
              <a:rPr dirty="0" sz="1250" spc="5">
                <a:latin typeface="Arial MT"/>
                <a:cs typeface="Arial MT"/>
              </a:rPr>
              <a:t>you </a:t>
            </a:r>
            <a:r>
              <a:rPr dirty="0" sz="1250">
                <a:latin typeface="Arial MT"/>
                <a:cs typeface="Arial MT"/>
              </a:rPr>
              <a:t>typically </a:t>
            </a:r>
            <a:r>
              <a:rPr dirty="0" sz="1250" spc="5">
                <a:latin typeface="Arial MT"/>
                <a:cs typeface="Arial MT"/>
              </a:rPr>
              <a:t>need </a:t>
            </a:r>
            <a:r>
              <a:rPr dirty="0" sz="1250">
                <a:latin typeface="Arial MT"/>
                <a:cs typeface="Arial MT"/>
              </a:rPr>
              <a:t>technology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get things running </a:t>
            </a:r>
            <a:r>
              <a:rPr dirty="0" sz="1250" spc="5">
                <a:latin typeface="Arial MT"/>
                <a:cs typeface="Arial MT"/>
              </a:rPr>
              <a:t>more </a:t>
            </a:r>
            <a:r>
              <a:rPr dirty="0" sz="1250" spc="-5">
                <a:latin typeface="Arial MT"/>
                <a:cs typeface="Arial MT"/>
              </a:rPr>
              <a:t>efficiently </a:t>
            </a:r>
            <a:r>
              <a:rPr dirty="0" sz="1250" spc="5">
                <a:latin typeface="Arial MT"/>
                <a:cs typeface="Arial MT"/>
              </a:rPr>
              <a:t>and you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end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up</a:t>
            </a:r>
            <a:r>
              <a:rPr dirty="0" sz="1250">
                <a:latin typeface="Arial MT"/>
                <a:cs typeface="Arial MT"/>
              </a:rPr>
              <a:t> spending </a:t>
            </a:r>
            <a:r>
              <a:rPr dirty="0" sz="1250" spc="5">
                <a:latin typeface="Arial MT"/>
                <a:cs typeface="Arial MT"/>
              </a:rPr>
              <a:t>so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much </a:t>
            </a:r>
            <a:r>
              <a:rPr dirty="0" sz="1250">
                <a:latin typeface="Arial MT"/>
                <a:cs typeface="Arial MT"/>
              </a:rPr>
              <a:t>time picking the right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30">
                <a:latin typeface="Arial MT"/>
                <a:cs typeface="Arial MT"/>
              </a:rPr>
              <a:t>Tech</a:t>
            </a:r>
            <a:r>
              <a:rPr dirty="0" sz="1250" spc="5">
                <a:latin typeface="Arial MT"/>
                <a:cs typeface="Arial MT"/>
              </a:rPr>
              <a:t> or</a:t>
            </a:r>
            <a:r>
              <a:rPr dirty="0" sz="1250">
                <a:latin typeface="Arial MT"/>
                <a:cs typeface="Arial MT"/>
              </a:rPr>
              <a:t> fixing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30">
                <a:latin typeface="Arial MT"/>
                <a:cs typeface="Arial MT"/>
              </a:rPr>
              <a:t>Tech</a:t>
            </a:r>
            <a:r>
              <a:rPr dirty="0" sz="1250">
                <a:latin typeface="Arial MT"/>
                <a:cs typeface="Arial MT"/>
              </a:rPr>
              <a:t> that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breaks (which it </a:t>
            </a:r>
            <a:r>
              <a:rPr dirty="0" sz="1250" spc="5">
                <a:latin typeface="Arial MT"/>
                <a:cs typeface="Arial MT"/>
              </a:rPr>
              <a:t>does </a:t>
            </a:r>
            <a:r>
              <a:rPr dirty="0" sz="1250" spc="-3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time).</a:t>
            </a:r>
            <a:endParaRPr sz="1250">
              <a:latin typeface="Arial MT"/>
              <a:cs typeface="Arial MT"/>
            </a:endParaRPr>
          </a:p>
          <a:p>
            <a:pPr marL="12700" marR="1181735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This </a:t>
            </a:r>
            <a:r>
              <a:rPr dirty="0" sz="1250" spc="5">
                <a:latin typeface="Arial MT"/>
                <a:cs typeface="Arial MT"/>
              </a:rPr>
              <a:t>can be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frustrating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time wasting experience for </a:t>
            </a:r>
            <a:r>
              <a:rPr dirty="0" sz="1250" spc="5">
                <a:latin typeface="Arial MT"/>
                <a:cs typeface="Arial MT"/>
              </a:rPr>
              <a:t>any </a:t>
            </a:r>
            <a:r>
              <a:rPr dirty="0" sz="1250">
                <a:latin typeface="Arial MT"/>
                <a:cs typeface="Arial MT"/>
              </a:rPr>
              <a:t>business </a:t>
            </a:r>
            <a:r>
              <a:rPr dirty="0" sz="1250" spc="-10">
                <a:latin typeface="Arial MT"/>
                <a:cs typeface="Arial MT"/>
              </a:rPr>
              <a:t>owner.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More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Problem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3300"/>
              </a:lnSpc>
              <a:spcBef>
                <a:spcPts val="25"/>
              </a:spcBef>
            </a:pPr>
            <a:r>
              <a:rPr dirty="0" sz="1250" spc="5">
                <a:latin typeface="Arial MT"/>
                <a:cs typeface="Arial MT"/>
              </a:rPr>
              <a:t>Many </a:t>
            </a:r>
            <a:r>
              <a:rPr dirty="0" sz="1250">
                <a:latin typeface="Arial MT"/>
                <a:cs typeface="Arial MT"/>
              </a:rPr>
              <a:t>businesses turn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tech consultants for help. </a:t>
            </a:r>
            <a:r>
              <a:rPr dirty="0" sz="1250" spc="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issue? </a:t>
            </a:r>
            <a:r>
              <a:rPr dirty="0" sz="1250" spc="5">
                <a:latin typeface="Arial MT"/>
                <a:cs typeface="Arial MT"/>
              </a:rPr>
              <a:t>These </a:t>
            </a:r>
            <a:r>
              <a:rPr dirty="0" sz="1250">
                <a:latin typeface="Arial MT"/>
                <a:cs typeface="Arial MT"/>
              </a:rPr>
              <a:t>consultants often </a:t>
            </a:r>
            <a:r>
              <a:rPr dirty="0" sz="1250" spc="5">
                <a:latin typeface="Arial MT"/>
                <a:cs typeface="Arial MT"/>
              </a:rPr>
              <a:t>have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deep </a:t>
            </a:r>
            <a:r>
              <a:rPr dirty="0" sz="1250">
                <a:latin typeface="Arial MT"/>
                <a:cs typeface="Arial MT"/>
              </a:rPr>
              <a:t>technical knowledge but lack business insight. This leads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communication </a:t>
            </a:r>
            <a:r>
              <a:rPr dirty="0" sz="1250" spc="5">
                <a:latin typeface="Arial MT"/>
                <a:cs typeface="Arial MT"/>
              </a:rPr>
              <a:t>gaps </a:t>
            </a:r>
            <a:r>
              <a:rPr dirty="0" sz="1250">
                <a:latin typeface="Arial MT"/>
                <a:cs typeface="Arial MT"/>
              </a:rPr>
              <a:t>filled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 jargon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>
                <a:latin typeface="Arial MT"/>
                <a:cs typeface="Arial MT"/>
              </a:rPr>
              <a:t>solutions that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don’t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quite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fit</a:t>
            </a:r>
            <a:r>
              <a:rPr dirty="0" sz="1250">
                <a:latin typeface="Arial MT"/>
                <a:cs typeface="Arial MT"/>
              </a:rPr>
              <a:t> your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needs.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It’s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mismatch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costs time,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money, 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peace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mind.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47148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048884"/>
            <a:ext cx="6569709" cy="309245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 spc="5">
                <a:latin typeface="Arial MT"/>
                <a:cs typeface="Arial MT"/>
              </a:rPr>
              <a:t>About</a:t>
            </a:r>
            <a:r>
              <a:rPr dirty="0" sz="1250" spc="-5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Us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4200"/>
              </a:lnSpc>
              <a:spcBef>
                <a:spcPts val="10"/>
              </a:spcBef>
            </a:pPr>
            <a:r>
              <a:rPr dirty="0" sz="1250">
                <a:latin typeface="Arial MT"/>
                <a:cs typeface="Arial MT"/>
              </a:rPr>
              <a:t>After starting businesses in various continents in food, procurement, ecommerce, </a:t>
            </a:r>
            <a:r>
              <a:rPr dirty="0" sz="1250" spc="5">
                <a:latin typeface="Arial MT"/>
                <a:cs typeface="Arial MT"/>
              </a:rPr>
              <a:t>IT and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Fashion over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decade where </a:t>
            </a:r>
            <a:r>
              <a:rPr dirty="0" sz="1250" spc="-30">
                <a:latin typeface="Arial MT"/>
                <a:cs typeface="Arial MT"/>
              </a:rPr>
              <a:t>Tech </a:t>
            </a:r>
            <a:r>
              <a:rPr dirty="0" sz="1250" spc="5">
                <a:latin typeface="Arial MT"/>
                <a:cs typeface="Arial MT"/>
              </a:rPr>
              <a:t>was </a:t>
            </a:r>
            <a:r>
              <a:rPr dirty="0" sz="1250">
                <a:latin typeface="Arial MT"/>
                <a:cs typeface="Arial MT"/>
              </a:rPr>
              <a:t>his unfair advantage, </a:t>
            </a:r>
            <a:r>
              <a:rPr dirty="0" sz="1250" spc="5">
                <a:latin typeface="Arial MT"/>
                <a:cs typeface="Arial MT"/>
              </a:rPr>
              <a:t>our </a:t>
            </a:r>
            <a:r>
              <a:rPr dirty="0" sz="1250">
                <a:latin typeface="Arial MT"/>
                <a:cs typeface="Arial MT"/>
              </a:rPr>
              <a:t>founder </a:t>
            </a:r>
            <a:r>
              <a:rPr dirty="0" sz="1250" spc="5">
                <a:latin typeface="Arial MT"/>
                <a:cs typeface="Arial MT"/>
              </a:rPr>
              <a:t>saw </a:t>
            </a:r>
            <a:r>
              <a:rPr dirty="0" sz="1250">
                <a:latin typeface="Arial MT"/>
                <a:cs typeface="Arial MT"/>
              </a:rPr>
              <a:t>the struggles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others faced with </a:t>
            </a:r>
            <a:r>
              <a:rPr dirty="0" sz="1250" spc="-10">
                <a:latin typeface="Arial MT"/>
                <a:cs typeface="Arial MT"/>
              </a:rPr>
              <a:t>technology. </a:t>
            </a:r>
            <a:r>
              <a:rPr dirty="0" sz="1250" spc="10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started </a:t>
            </a:r>
            <a:r>
              <a:rPr dirty="0" sz="1250" spc="-20">
                <a:latin typeface="Arial MT"/>
                <a:cs typeface="Arial MT"/>
              </a:rPr>
              <a:t>Target </a:t>
            </a:r>
            <a:r>
              <a:rPr dirty="0" sz="1250" spc="5">
                <a:latin typeface="Arial MT"/>
                <a:cs typeface="Arial MT"/>
              </a:rPr>
              <a:t>ICT to </a:t>
            </a:r>
            <a:r>
              <a:rPr dirty="0" sz="1250">
                <a:latin typeface="Arial MT"/>
                <a:cs typeface="Arial MT"/>
              </a:rPr>
              <a:t>bridge this gap. We’re </a:t>
            </a:r>
            <a:r>
              <a:rPr dirty="0" sz="1250" spc="5">
                <a:latin typeface="Arial MT"/>
                <a:cs typeface="Arial MT"/>
              </a:rPr>
              <a:t>here to be </a:t>
            </a:r>
            <a:r>
              <a:rPr dirty="0" sz="1250">
                <a:latin typeface="Arial MT"/>
                <a:cs typeface="Arial MT"/>
              </a:rPr>
              <a:t>your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partner,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 language,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>
                <a:latin typeface="Arial MT"/>
                <a:cs typeface="Arial MT"/>
              </a:rPr>
              <a:t>focusing</a:t>
            </a:r>
            <a:r>
              <a:rPr dirty="0" sz="1250" spc="5">
                <a:latin typeface="Arial MT"/>
                <a:cs typeface="Arial MT"/>
              </a:rPr>
              <a:t> on what </a:t>
            </a:r>
            <a:r>
              <a:rPr dirty="0" sz="1250">
                <a:latin typeface="Arial MT"/>
                <a:cs typeface="Arial MT"/>
              </a:rPr>
              <a:t>matters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most: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satisfaction.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No </a:t>
            </a:r>
            <a:r>
              <a:rPr dirty="0" sz="1250">
                <a:latin typeface="Arial MT"/>
                <a:cs typeface="Arial MT"/>
              </a:rPr>
              <a:t>jargon, just solutions that </a:t>
            </a:r>
            <a:r>
              <a:rPr dirty="0" sz="1250" spc="5">
                <a:latin typeface="Arial MT"/>
                <a:cs typeface="Arial MT"/>
              </a:rPr>
              <a:t>work </a:t>
            </a:r>
            <a:r>
              <a:rPr dirty="0" sz="1250">
                <a:latin typeface="Arial MT"/>
                <a:cs typeface="Arial MT"/>
              </a:rPr>
              <a:t>for your business. We </a:t>
            </a:r>
            <a:r>
              <a:rPr dirty="0" sz="1250" spc="5">
                <a:latin typeface="Arial MT"/>
                <a:cs typeface="Arial MT"/>
              </a:rPr>
              <a:t>are </a:t>
            </a:r>
            <a:r>
              <a:rPr dirty="0" sz="1250">
                <a:latin typeface="Arial MT"/>
                <a:cs typeface="Arial MT"/>
              </a:rPr>
              <a:t>registered with the </a:t>
            </a:r>
            <a:r>
              <a:rPr dirty="0" sz="1250" spc="5">
                <a:latin typeface="Arial MT"/>
                <a:cs typeface="Arial MT"/>
              </a:rPr>
              <a:t>Companies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House </a:t>
            </a:r>
            <a:r>
              <a:rPr dirty="0" sz="1250">
                <a:latin typeface="Arial MT"/>
                <a:cs typeface="Arial MT"/>
              </a:rPr>
              <a:t>in England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-5">
                <a:latin typeface="Arial MT"/>
                <a:cs typeface="Arial MT"/>
              </a:rPr>
              <a:t>Wales </a:t>
            </a:r>
            <a:r>
              <a:rPr dirty="0" sz="1250">
                <a:latin typeface="Arial MT"/>
                <a:cs typeface="Arial MT"/>
              </a:rPr>
              <a:t>with </a:t>
            </a:r>
            <a:r>
              <a:rPr dirty="0" sz="1250" spc="5">
                <a:latin typeface="Arial MT"/>
                <a:cs typeface="Arial MT"/>
              </a:rPr>
              <a:t>Company Number </a:t>
            </a:r>
            <a:r>
              <a:rPr dirty="0" sz="1250" spc="-10">
                <a:latin typeface="Arial MT"/>
                <a:cs typeface="Arial MT"/>
              </a:rPr>
              <a:t>11224642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-55">
                <a:latin typeface="Arial MT"/>
                <a:cs typeface="Arial MT"/>
              </a:rPr>
              <a:t>VAT </a:t>
            </a:r>
            <a:r>
              <a:rPr dirty="0" sz="1250" spc="5">
                <a:latin typeface="Arial MT"/>
                <a:cs typeface="Arial MT"/>
              </a:rPr>
              <a:t>Number </a:t>
            </a:r>
            <a:r>
              <a:rPr dirty="0" sz="1250" spc="10">
                <a:latin typeface="Arial MT"/>
                <a:cs typeface="Arial MT"/>
              </a:rPr>
              <a:t>GB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435228308.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 spc="5">
                <a:latin typeface="Arial MT"/>
                <a:cs typeface="Arial MT"/>
              </a:rPr>
              <a:t>Our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Mission</a:t>
            </a:r>
            <a:endParaRPr sz="1250">
              <a:latin typeface="Arial MT"/>
              <a:cs typeface="Arial MT"/>
            </a:endParaRPr>
          </a:p>
          <a:p>
            <a:pPr marL="12700" marR="118110">
              <a:lnSpc>
                <a:spcPct val="132500"/>
              </a:lnSpc>
              <a:spcBef>
                <a:spcPts val="40"/>
              </a:spcBef>
            </a:pPr>
            <a:r>
              <a:rPr dirty="0" sz="1250" spc="5">
                <a:latin typeface="Arial MT"/>
                <a:cs typeface="Arial MT"/>
              </a:rPr>
              <a:t>At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Target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35">
                <a:latin typeface="Arial MT"/>
                <a:cs typeface="Arial MT"/>
              </a:rPr>
              <a:t>ICT,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our</a:t>
            </a:r>
            <a:r>
              <a:rPr dirty="0" sz="1250">
                <a:latin typeface="Arial MT"/>
                <a:cs typeface="Arial MT"/>
              </a:rPr>
              <a:t> mission is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empower</a:t>
            </a:r>
            <a:r>
              <a:rPr dirty="0" sz="1250">
                <a:latin typeface="Arial MT"/>
                <a:cs typeface="Arial MT"/>
              </a:rPr>
              <a:t> businesses </a:t>
            </a:r>
            <a:r>
              <a:rPr dirty="0" sz="1250" spc="5">
                <a:latin typeface="Arial MT"/>
                <a:cs typeface="Arial MT"/>
              </a:rPr>
              <a:t>by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making</a:t>
            </a:r>
            <a:r>
              <a:rPr dirty="0" sz="1250">
                <a:latin typeface="Arial MT"/>
                <a:cs typeface="Arial MT"/>
              </a:rPr>
              <a:t> technology accessible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effective.</a:t>
            </a:r>
            <a:r>
              <a:rPr dirty="0" sz="1250">
                <a:latin typeface="Arial MT"/>
                <a:cs typeface="Arial MT"/>
              </a:rPr>
              <a:t> We strive</a:t>
            </a:r>
            <a:r>
              <a:rPr dirty="0" sz="1250" spc="5">
                <a:latin typeface="Arial MT"/>
                <a:cs typeface="Arial MT"/>
              </a:rPr>
              <a:t> to</a:t>
            </a:r>
            <a:r>
              <a:rPr dirty="0" sz="1250">
                <a:latin typeface="Arial MT"/>
                <a:cs typeface="Arial MT"/>
              </a:rPr>
              <a:t> provide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clear,</a:t>
            </a:r>
            <a:r>
              <a:rPr dirty="0" sz="1250">
                <a:latin typeface="Arial MT"/>
                <a:cs typeface="Arial MT"/>
              </a:rPr>
              <a:t> jargon-free communication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tailored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solutions that </a:t>
            </a:r>
            <a:r>
              <a:rPr dirty="0" sz="1250" spc="5">
                <a:latin typeface="Arial MT"/>
                <a:cs typeface="Arial MT"/>
              </a:rPr>
              <a:t> meet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unique </a:t>
            </a:r>
            <a:r>
              <a:rPr dirty="0" sz="1250" spc="5">
                <a:latin typeface="Arial MT"/>
                <a:cs typeface="Arial MT"/>
              </a:rPr>
              <a:t>needs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each</a:t>
            </a:r>
            <a:r>
              <a:rPr dirty="0" sz="1250">
                <a:latin typeface="Arial MT"/>
                <a:cs typeface="Arial MT"/>
              </a:rPr>
              <a:t> business, ensuring they </a:t>
            </a:r>
            <a:r>
              <a:rPr dirty="0" sz="1250" spc="5">
                <a:latin typeface="Arial MT"/>
                <a:cs typeface="Arial MT"/>
              </a:rPr>
              <a:t>can</a:t>
            </a:r>
            <a:r>
              <a:rPr dirty="0" sz="1250">
                <a:latin typeface="Arial MT"/>
                <a:cs typeface="Arial MT"/>
              </a:rPr>
              <a:t> focus </a:t>
            </a:r>
            <a:r>
              <a:rPr dirty="0" sz="1250" spc="5">
                <a:latin typeface="Arial MT"/>
                <a:cs typeface="Arial MT"/>
              </a:rPr>
              <a:t>on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what</a:t>
            </a:r>
            <a:r>
              <a:rPr dirty="0" sz="1250">
                <a:latin typeface="Arial MT"/>
                <a:cs typeface="Arial MT"/>
              </a:rPr>
              <a:t> they </a:t>
            </a:r>
            <a:r>
              <a:rPr dirty="0" sz="1250" spc="5">
                <a:latin typeface="Arial MT"/>
                <a:cs typeface="Arial MT"/>
              </a:rPr>
              <a:t>do</a:t>
            </a:r>
            <a:r>
              <a:rPr dirty="0" sz="1250">
                <a:latin typeface="Arial MT"/>
                <a:cs typeface="Arial MT"/>
              </a:rPr>
              <a:t> best.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5643" y="767168"/>
            <a:ext cx="6418978" cy="29402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3896359"/>
            <a:ext cx="6710680" cy="334962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 spc="5">
                <a:latin typeface="Arial MT"/>
                <a:cs typeface="Arial MT"/>
              </a:rPr>
              <a:t>Our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Vision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 spc="5">
                <a:latin typeface="Arial MT"/>
                <a:cs typeface="Arial MT"/>
              </a:rPr>
              <a:t>Our</a:t>
            </a:r>
            <a:r>
              <a:rPr dirty="0" sz="1250">
                <a:latin typeface="Arial MT"/>
                <a:cs typeface="Arial MT"/>
              </a:rPr>
              <a:t> vision is</a:t>
            </a:r>
            <a:r>
              <a:rPr dirty="0" sz="1250" spc="5">
                <a:latin typeface="Arial MT"/>
                <a:cs typeface="Arial MT"/>
              </a:rPr>
              <a:t> to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be </a:t>
            </a:r>
            <a:r>
              <a:rPr dirty="0" sz="1250">
                <a:latin typeface="Arial MT"/>
                <a:cs typeface="Arial MT"/>
              </a:rPr>
              <a:t>the leading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 partner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forward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thinking businesses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globally.</a:t>
            </a:r>
            <a:endParaRPr sz="1250">
              <a:latin typeface="Arial MT"/>
              <a:cs typeface="Arial MT"/>
            </a:endParaRPr>
          </a:p>
          <a:p>
            <a:pPr marL="12700" marR="45085">
              <a:lnSpc>
                <a:spcPct val="13000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We </a:t>
            </a:r>
            <a:r>
              <a:rPr dirty="0" sz="1250" spc="5">
                <a:latin typeface="Arial MT"/>
                <a:cs typeface="Arial MT"/>
              </a:rPr>
              <a:t>aim to </a:t>
            </a:r>
            <a:r>
              <a:rPr dirty="0" sz="1250">
                <a:latin typeface="Arial MT"/>
                <a:cs typeface="Arial MT"/>
              </a:rPr>
              <a:t>create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5">
                <a:latin typeface="Arial MT"/>
                <a:cs typeface="Arial MT"/>
              </a:rPr>
              <a:t> where </a:t>
            </a:r>
            <a:r>
              <a:rPr dirty="0" sz="1250">
                <a:latin typeface="Arial MT"/>
                <a:cs typeface="Arial MT"/>
              </a:rPr>
              <a:t>technology seamlessly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supports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innovation, 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 spc="-5">
                <a:latin typeface="Arial MT"/>
                <a:cs typeface="Arial MT"/>
              </a:rPr>
              <a:t> efficiency </a:t>
            </a:r>
            <a:r>
              <a:rPr dirty="0" sz="1250">
                <a:latin typeface="Arial MT"/>
                <a:cs typeface="Arial MT"/>
              </a:rPr>
              <a:t>without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causing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confusion..</a:t>
            </a:r>
            <a:endParaRPr sz="1250">
              <a:latin typeface="Arial MT"/>
              <a:cs typeface="Arial MT"/>
            </a:endParaRPr>
          </a:p>
          <a:p>
            <a:pPr marL="12700" marR="5667375">
              <a:lnSpc>
                <a:spcPct val="135000"/>
              </a:lnSpc>
            </a:pPr>
            <a:r>
              <a:rPr dirty="0" sz="1250" spc="5">
                <a:latin typeface="Arial MT"/>
                <a:cs typeface="Arial MT"/>
              </a:rPr>
              <a:t>Our </a:t>
            </a:r>
            <a:r>
              <a:rPr dirty="0" sz="1250" spc="-15">
                <a:latin typeface="Arial MT"/>
                <a:cs typeface="Arial MT"/>
              </a:rPr>
              <a:t>Values 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How</a:t>
            </a:r>
            <a:r>
              <a:rPr dirty="0" sz="1250" spc="-4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4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Work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4200"/>
              </a:lnSpc>
              <a:spcBef>
                <a:spcPts val="10"/>
              </a:spcBef>
            </a:pPr>
            <a:r>
              <a:rPr dirty="0" sz="1250" spc="5">
                <a:latin typeface="Arial MT"/>
                <a:cs typeface="Arial MT"/>
              </a:rPr>
              <a:t>At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Target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35">
                <a:latin typeface="Arial MT"/>
                <a:cs typeface="Arial MT"/>
              </a:rPr>
              <a:t>ICT,</a:t>
            </a:r>
            <a:r>
              <a:rPr dirty="0" sz="1250" spc="5">
                <a:latin typeface="Arial MT"/>
                <a:cs typeface="Arial MT"/>
              </a:rPr>
              <a:t> our</a:t>
            </a:r>
            <a:r>
              <a:rPr dirty="0" sz="1250">
                <a:latin typeface="Arial MT"/>
                <a:cs typeface="Arial MT"/>
              </a:rPr>
              <a:t> core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values revolve around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clarity,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empathy,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integrity,</a:t>
            </a:r>
            <a:r>
              <a:rPr dirty="0" sz="1250">
                <a:latin typeface="Arial MT"/>
                <a:cs typeface="Arial MT"/>
              </a:rPr>
              <a:t> innovation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client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satisfaction. We </a:t>
            </a:r>
            <a:r>
              <a:rPr dirty="0" sz="1250" spc="5">
                <a:latin typeface="Arial MT"/>
                <a:cs typeface="Arial MT"/>
              </a:rPr>
              <a:t>are </a:t>
            </a:r>
            <a:r>
              <a:rPr dirty="0" sz="1250">
                <a:latin typeface="Arial MT"/>
                <a:cs typeface="Arial MT"/>
              </a:rPr>
              <a:t>committed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ensuring client fulfillment </a:t>
            </a:r>
            <a:r>
              <a:rPr dirty="0" sz="1250" spc="5">
                <a:latin typeface="Arial MT"/>
                <a:cs typeface="Arial MT"/>
              </a:rPr>
              <a:t>by </a:t>
            </a:r>
            <a:r>
              <a:rPr dirty="0" sz="1250">
                <a:latin typeface="Arial MT"/>
                <a:cs typeface="Arial MT"/>
              </a:rPr>
              <a:t>providing </a:t>
            </a:r>
            <a:r>
              <a:rPr dirty="0" sz="1250" spc="-10">
                <a:latin typeface="Arial MT"/>
                <a:cs typeface="Arial MT"/>
              </a:rPr>
              <a:t>clear, </a:t>
            </a:r>
            <a:r>
              <a:rPr dirty="0" sz="1250">
                <a:latin typeface="Arial MT"/>
                <a:cs typeface="Arial MT"/>
              </a:rPr>
              <a:t>jargon-free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tailored solutions that genuinely address the unique </a:t>
            </a:r>
            <a:r>
              <a:rPr dirty="0" sz="1250" spc="5">
                <a:latin typeface="Arial MT"/>
                <a:cs typeface="Arial MT"/>
              </a:rPr>
              <a:t>needs of each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approach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every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interaction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empathy,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recognizing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distinct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challenges</a:t>
            </a:r>
            <a:r>
              <a:rPr dirty="0" sz="1250" spc="5">
                <a:latin typeface="Arial MT"/>
                <a:cs typeface="Arial MT"/>
              </a:rPr>
              <a:t> our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clients face. Operating with transparency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honesty,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we</a:t>
            </a:r>
            <a:r>
              <a:rPr dirty="0" sz="1250">
                <a:latin typeface="Arial MT"/>
                <a:cs typeface="Arial MT"/>
              </a:rPr>
              <a:t> build trust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 consistent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reliable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service.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By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staying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at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forefront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technology,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we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offer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most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innovative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solutions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help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clients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achieve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goals.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89439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9277984"/>
            <a:ext cx="4859655" cy="79692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90500" indent="-178435">
              <a:lnSpc>
                <a:spcPct val="100000"/>
              </a:lnSpc>
              <a:spcBef>
                <a:spcPts val="620"/>
              </a:spcBef>
              <a:buAutoNum type="arabicPeriod"/>
              <a:tabLst>
                <a:tab pos="191135" algn="l"/>
              </a:tabLst>
            </a:pPr>
            <a:r>
              <a:rPr dirty="0" sz="1250">
                <a:latin typeface="Arial MT"/>
                <a:cs typeface="Arial MT"/>
              </a:rPr>
              <a:t>Interpersonal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 Conflict </a:t>
            </a:r>
            <a:r>
              <a:rPr dirty="0" sz="1250" spc="5">
                <a:latin typeface="Arial MT"/>
                <a:cs typeface="Arial MT"/>
              </a:rPr>
              <a:t>Management</a:t>
            </a:r>
            <a:r>
              <a:rPr dirty="0" sz="1250">
                <a:latin typeface="Arial MT"/>
                <a:cs typeface="Arial MT"/>
              </a:rPr>
              <a:t> Strategy</a:t>
            </a:r>
            <a:endParaRPr sz="1250">
              <a:latin typeface="Arial MT"/>
              <a:cs typeface="Arial MT"/>
            </a:endParaRPr>
          </a:p>
          <a:p>
            <a:pPr marL="190500" indent="-178435">
              <a:lnSpc>
                <a:spcPct val="100000"/>
              </a:lnSpc>
              <a:spcBef>
                <a:spcPts val="525"/>
              </a:spcBef>
              <a:buAutoNum type="arabicPeriod"/>
              <a:tabLst>
                <a:tab pos="191135" algn="l"/>
              </a:tabLst>
            </a:pPr>
            <a:r>
              <a:rPr dirty="0" sz="1250">
                <a:latin typeface="Arial MT"/>
                <a:cs typeface="Arial MT"/>
              </a:rPr>
              <a:t>Phonetic Micro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Expression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reading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mastering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verbal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signs.</a:t>
            </a:r>
            <a:endParaRPr sz="1250">
              <a:latin typeface="Arial MT"/>
              <a:cs typeface="Arial MT"/>
            </a:endParaRPr>
          </a:p>
          <a:p>
            <a:pPr marL="187325" indent="-175260">
              <a:lnSpc>
                <a:spcPct val="100000"/>
              </a:lnSpc>
              <a:spcBef>
                <a:spcPts val="525"/>
              </a:spcBef>
              <a:buAutoNum type="arabicPeriod"/>
              <a:tabLst>
                <a:tab pos="187960" algn="l"/>
              </a:tabLst>
            </a:pPr>
            <a:r>
              <a:rPr dirty="0" sz="1250" spc="5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Famous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Buffer-Boomerang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Technique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925" y="543559"/>
            <a:ext cx="6581775" cy="1816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203835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Advanced </a:t>
            </a:r>
            <a:r>
              <a:rPr dirty="0" sz="1250">
                <a:latin typeface="Arial MT"/>
                <a:cs typeface="Arial MT"/>
              </a:rPr>
              <a:t>telemarketing </a:t>
            </a:r>
            <a:r>
              <a:rPr dirty="0" sz="1250" spc="-10">
                <a:latin typeface="Arial MT"/>
                <a:cs typeface="Arial MT"/>
              </a:rPr>
              <a:t>strategy, </a:t>
            </a:r>
            <a:r>
              <a:rPr dirty="0" sz="1250">
                <a:latin typeface="Arial MT"/>
                <a:cs typeface="Arial MT"/>
              </a:rPr>
              <a:t>conflict management, interpersonal soft skills, customer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support, rhetoric, gamification, pinball machines, employee motivation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phonetic micro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expression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reading.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ts val="2030"/>
              </a:lnSpc>
              <a:spcBef>
                <a:spcPts val="10"/>
              </a:spcBef>
            </a:pPr>
            <a:r>
              <a:rPr dirty="0" sz="1250">
                <a:latin typeface="Arial MT"/>
                <a:cs typeface="Arial MT"/>
              </a:rPr>
              <a:t>Richard’s vision quest journey is filled with twists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turns. </a:t>
            </a:r>
            <a:r>
              <a:rPr dirty="0" sz="1250" spc="5">
                <a:latin typeface="Arial MT"/>
                <a:cs typeface="Arial MT"/>
              </a:rPr>
              <a:t>At 27 </a:t>
            </a:r>
            <a:r>
              <a:rPr dirty="0" sz="1250">
                <a:latin typeface="Arial MT"/>
                <a:cs typeface="Arial MT"/>
              </a:rPr>
              <a:t>years old, </a:t>
            </a:r>
            <a:r>
              <a:rPr dirty="0" sz="1250" spc="5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relocated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Costa Rica to </a:t>
            </a:r>
            <a:r>
              <a:rPr dirty="0" sz="1250">
                <a:latin typeface="Arial MT"/>
                <a:cs typeface="Arial MT"/>
              </a:rPr>
              <a:t>train employees for </a:t>
            </a:r>
            <a:r>
              <a:rPr dirty="0" sz="1250" spc="5">
                <a:latin typeface="Arial MT"/>
                <a:cs typeface="Arial MT"/>
              </a:rPr>
              <a:t>one of </a:t>
            </a:r>
            <a:r>
              <a:rPr dirty="0" sz="1250">
                <a:latin typeface="Arial MT"/>
                <a:cs typeface="Arial MT"/>
              </a:rPr>
              <a:t>the larger call centers in </a:t>
            </a:r>
            <a:r>
              <a:rPr dirty="0" sz="1250" spc="5">
                <a:latin typeface="Arial MT"/>
                <a:cs typeface="Arial MT"/>
              </a:rPr>
              <a:t>San </a:t>
            </a:r>
            <a:r>
              <a:rPr dirty="0" sz="1250">
                <a:latin typeface="Arial MT"/>
                <a:cs typeface="Arial MT"/>
              </a:rPr>
              <a:t>Jose. </a:t>
            </a:r>
            <a:r>
              <a:rPr dirty="0" sz="1250" spc="5">
                <a:latin typeface="Arial MT"/>
                <a:cs typeface="Arial MT"/>
              </a:rPr>
              <a:t>With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mix of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motivational public speaking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style </a:t>
            </a:r>
            <a:r>
              <a:rPr dirty="0" sz="1250" spc="5">
                <a:latin typeface="Arial MT"/>
                <a:cs typeface="Arial MT"/>
              </a:rPr>
              <a:t>backed by</a:t>
            </a:r>
            <a:r>
              <a:rPr dirty="0" sz="1250">
                <a:latin typeface="Arial MT"/>
                <a:cs typeface="Arial MT"/>
              </a:rPr>
              <a:t> tactful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appropriate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rhetoric, 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shared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knowledge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trained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 </a:t>
            </a:r>
            <a:r>
              <a:rPr dirty="0" sz="1250" spc="5">
                <a:latin typeface="Arial MT"/>
                <a:cs typeface="Arial MT"/>
              </a:rPr>
              <a:t>10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000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 telemarketers 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two</a:t>
            </a:r>
            <a:r>
              <a:rPr dirty="0" sz="1250">
                <a:latin typeface="Arial MT"/>
                <a:cs typeface="Arial MT"/>
              </a:rPr>
              <a:t> decades.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2447925"/>
            <a:ext cx="6715125" cy="424814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5925" y="6677659"/>
            <a:ext cx="6539230" cy="15589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4000"/>
              </a:lnSpc>
              <a:spcBef>
                <a:spcPts val="110"/>
              </a:spcBef>
            </a:pPr>
            <a:r>
              <a:rPr dirty="0" sz="1250">
                <a:latin typeface="Arial MT"/>
                <a:cs typeface="Arial MT"/>
              </a:rPr>
              <a:t>Richard Blank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the largest collection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restored American Pinball machines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antique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Rockola Jukeboxes in Central America </a:t>
            </a:r>
            <a:r>
              <a:rPr dirty="0" sz="1250" spc="5">
                <a:latin typeface="Arial MT"/>
                <a:cs typeface="Arial MT"/>
              </a:rPr>
              <a:t>making </a:t>
            </a:r>
            <a:r>
              <a:rPr dirty="0" sz="1250">
                <a:latin typeface="Arial MT"/>
                <a:cs typeface="Arial MT"/>
              </a:rPr>
              <a:t>gamification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strong part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10">
                <a:latin typeface="Arial MT"/>
                <a:cs typeface="Arial MT"/>
              </a:rPr>
              <a:t>CCC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culture.Richard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Chief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Officer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Costa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Rica’s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2008.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Mr.</a:t>
            </a:r>
            <a:r>
              <a:rPr dirty="0" sz="1250">
                <a:latin typeface="Arial MT"/>
                <a:cs typeface="Arial MT"/>
              </a:rPr>
              <a:t> Richard Blank holds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bachelors degree in Communication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Spanish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>
                <a:latin typeface="Arial MT"/>
                <a:cs typeface="Arial MT"/>
              </a:rPr>
              <a:t> the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Arizona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certificate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language proficiency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>
                <a:latin typeface="Arial MT"/>
                <a:cs typeface="Arial MT"/>
              </a:rPr>
              <a:t>the 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Sevilla,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Spain.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689176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7649209"/>
            <a:ext cx="6697345" cy="130175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 marR="5080">
              <a:lnSpc>
                <a:spcPct val="133700"/>
              </a:lnSpc>
              <a:spcBef>
                <a:spcPts val="115"/>
              </a:spcBef>
            </a:pPr>
            <a:r>
              <a:rPr dirty="0" sz="1250" spc="15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Keynote speaker for Philadelphia's Abington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 68th National </a:t>
            </a:r>
            <a:r>
              <a:rPr dirty="0" sz="1250" spc="5">
                <a:latin typeface="Arial MT"/>
                <a:cs typeface="Arial MT"/>
              </a:rPr>
              <a:t>Honors </a:t>
            </a:r>
            <a:r>
              <a:rPr dirty="0" sz="1250">
                <a:latin typeface="Arial MT"/>
                <a:cs typeface="Arial MT"/>
              </a:rPr>
              <a:t>Society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induction </a:t>
            </a:r>
            <a:r>
              <a:rPr dirty="0" sz="1250" spc="-10">
                <a:latin typeface="Arial MT"/>
                <a:cs typeface="Arial MT"/>
              </a:rPr>
              <a:t>ceremony.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In </a:t>
            </a:r>
            <a:r>
              <a:rPr dirty="0" sz="1250">
                <a:latin typeface="Arial MT"/>
                <a:cs typeface="Arial MT"/>
              </a:rPr>
              <a:t>addition, entered into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2023</a:t>
            </a:r>
            <a:r>
              <a:rPr dirty="0" sz="1250">
                <a:latin typeface="Arial MT"/>
                <a:cs typeface="Arial MT"/>
              </a:rPr>
              <a:t> Hall</a:t>
            </a:r>
            <a:r>
              <a:rPr dirty="0" sz="1250" spc="5">
                <a:latin typeface="Arial MT"/>
                <a:cs typeface="Arial MT"/>
              </a:rPr>
              <a:t> of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Fame</a:t>
            </a:r>
            <a:r>
              <a:rPr dirty="0" sz="1250">
                <a:latin typeface="Arial MT"/>
                <a:cs typeface="Arial MT"/>
              </a:rPr>
              <a:t> 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along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side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 </a:t>
            </a:r>
            <a:r>
              <a:rPr dirty="0" sz="1250" spc="5">
                <a:latin typeface="Arial MT"/>
                <a:cs typeface="Arial MT"/>
              </a:rPr>
              <a:t>famous </a:t>
            </a:r>
            <a:r>
              <a:rPr dirty="0" sz="1250">
                <a:latin typeface="Arial MT"/>
                <a:cs typeface="Arial MT"/>
              </a:rPr>
              <a:t>alumni. Paying it forward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Abington Senior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 is very important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-20">
                <a:latin typeface="Arial MT"/>
                <a:cs typeface="Arial MT"/>
              </a:rPr>
              <a:t>Mr.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Blank.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such, </a:t>
            </a:r>
            <a:r>
              <a:rPr dirty="0" sz="1250" spc="5">
                <a:latin typeface="Arial MT"/>
                <a:cs typeface="Arial MT"/>
              </a:rPr>
              <a:t>he endows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scholarship </a:t>
            </a:r>
            <a:r>
              <a:rPr dirty="0" sz="1250" spc="5">
                <a:latin typeface="Arial MT"/>
                <a:cs typeface="Arial MT"/>
              </a:rPr>
              <a:t>each </a:t>
            </a:r>
            <a:r>
              <a:rPr dirty="0" sz="1250">
                <a:latin typeface="Arial MT"/>
                <a:cs typeface="Arial MT"/>
              </a:rPr>
              <a:t>year for students that plan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majoring in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level.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37814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372609"/>
            <a:ext cx="6642100" cy="233045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https://costaricascallcenter.com/en/outbound-bpo-campaigns/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3300"/>
              </a:lnSpc>
              <a:spcBef>
                <a:spcPts val="25"/>
              </a:spcBef>
            </a:pPr>
            <a:r>
              <a:rPr dirty="0" sz="1250">
                <a:latin typeface="Arial MT"/>
                <a:cs typeface="Arial MT"/>
              </a:rPr>
              <a:t>#techyourbusiness #PeterBanigo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#RichardBlank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#CostaRica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#CallCenter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#Outsourcing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#Telemarketing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#BPO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#Sales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#Entrepreneur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#B2B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#Business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#Gamification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#CEO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#learnpodcasting #podcastepisode #podcastguest #podcasting #podcastinterview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#podcastplaylist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#podcastskills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#podcastshow</a:t>
            </a:r>
            <a:endParaRPr sz="1250">
              <a:latin typeface="Arial MT"/>
              <a:cs typeface="Arial MT"/>
            </a:endParaRPr>
          </a:p>
          <a:p>
            <a:pPr marL="12700" marR="40386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tech your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podcast,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Peter Banigo,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 Blank,Costa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Rica's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 </a:t>
            </a:r>
            <a:r>
              <a:rPr dirty="0" sz="1250" spc="-10">
                <a:latin typeface="Arial MT"/>
                <a:cs typeface="Arial MT"/>
              </a:rPr>
              <a:t>Center, 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Outsourcing, </a:t>
            </a:r>
            <a:r>
              <a:rPr dirty="0" sz="1250" spc="-10">
                <a:latin typeface="Arial MT"/>
                <a:cs typeface="Arial MT"/>
              </a:rPr>
              <a:t>Telemarketing, </a:t>
            </a:r>
            <a:r>
              <a:rPr dirty="0" sz="1250" spc="5">
                <a:latin typeface="Arial MT"/>
                <a:cs typeface="Arial MT"/>
              </a:rPr>
              <a:t>BPO, </a:t>
            </a:r>
            <a:r>
              <a:rPr dirty="0" sz="1250">
                <a:latin typeface="Arial MT"/>
                <a:cs typeface="Arial MT"/>
              </a:rPr>
              <a:t>Nearshore, Sales, </a:t>
            </a:r>
            <a:r>
              <a:rPr dirty="0" sz="1250" spc="-5">
                <a:latin typeface="Arial MT"/>
                <a:cs typeface="Arial MT"/>
              </a:rPr>
              <a:t>Entrepreneur, </a:t>
            </a:r>
            <a:r>
              <a:rPr dirty="0" sz="1250" spc="5">
                <a:latin typeface="Arial MT"/>
                <a:cs typeface="Arial MT"/>
              </a:rPr>
              <a:t>B2B,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Business,Podcast,Gamification,Leadership,Marketing,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Radio,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Guest,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Money,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education,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trainer,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4449" y="352425"/>
            <a:ext cx="4952999" cy="587692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37814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E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 Your Business Podcast with Peter Banigo. An Outsourcing Operations Overseas with Richard Blank.</dc:title>
  <dcterms:created xsi:type="dcterms:W3CDTF">2024-07-09T20:06:20Z</dcterms:created>
  <dcterms:modified xsi:type="dcterms:W3CDTF">2024-07-09T20:06:20Z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2024-07-09T00:00:00Z</vt:filetime>
  </property>
  <property fmtid="{D5CDD505-2E9C-101B-9397-08002B2CF9AE}" pid="3" name="Creator">
    <vt:lpwstr>Chromium</vt:lpwstr>
  </property>
  <property fmtid="{D5CDD505-2E9C-101B-9397-08002B2CF9AE}" pid="4" name="LastSaved">
    <vt:filetime>2024-07-09T00:00:00Z</vt:filetime>
  </property>
</Properties>
</file>