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7569200" cy="10706100"/>
  <p:notesSz cx="7569200" cy="107061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ustpaste.it/TheSixFigureEntrepreneurPodc" TargetMode="External"/><Relationship Id="rId3" Type="http://schemas.openxmlformats.org/officeDocument/2006/relationships/hyperlink" Target="https://jpcdn.it/img/f2f4c40c58175e23505e96f21c925d2e.png" TargetMode="External"/><Relationship Id="rId4" Type="http://schemas.openxmlformats.org/officeDocument/2006/relationships/image" Target="../media/image1.jpg"/><Relationship Id="rId5" Type="http://schemas.openxmlformats.org/officeDocument/2006/relationships/hyperlink" Target="https://jpcdn.it/img/64d173cca792f9d908537a55facf3d53.jpg" TargetMode="External"/><Relationship Id="rId6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a4a21449bc09b304210d668d81de3bc1.jpg" TargetMode="External"/><Relationship Id="rId3" Type="http://schemas.openxmlformats.org/officeDocument/2006/relationships/image" Target="../media/image3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0988f6e0f8edc5877dd830b08170eeb8.jpg" TargetMode="External"/><Relationship Id="rId3" Type="http://schemas.openxmlformats.org/officeDocument/2006/relationships/image" Target="../media/image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5232c54378b26be2a1d661500a9abd57.jpg" TargetMode="External"/><Relationship Id="rId3" Type="http://schemas.openxmlformats.org/officeDocument/2006/relationships/image" Target="../media/image5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21307a6059cc78fd363507c584648967.jpg" TargetMode="External"/><Relationship Id="rId3" Type="http://schemas.openxmlformats.org/officeDocument/2006/relationships/image" Target="../media/image6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8f8c264f92093fc9fc9dc61c3bf32e8b.jpg" TargetMode="External"/><Relationship Id="rId3" Type="http://schemas.openxmlformats.org/officeDocument/2006/relationships/image" Target="../media/image7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5b3f34355ee8a824b9b88a282df320a4.jpg" TargetMode="External"/><Relationship Id="rId3" Type="http://schemas.openxmlformats.org/officeDocument/2006/relationships/image" Target="../media/image8.jpg"/><Relationship Id="rId4" Type="http://schemas.openxmlformats.org/officeDocument/2006/relationships/hyperlink" Target="https://jpcdn.it/img/fb43c1b4a706295986226a1955a9f9c7.jpg" TargetMode="External"/><Relationship Id="rId5" Type="http://schemas.openxmlformats.org/officeDocument/2006/relationships/image" Target="../media/image9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73de7ed8781cd3fa1853c40152d0c7fd.jpg" TargetMode="External"/><Relationship Id="rId3" Type="http://schemas.openxmlformats.org/officeDocument/2006/relationships/image" Target="../media/image10.jpg"/><Relationship Id="rId4" Type="http://schemas.openxmlformats.org/officeDocument/2006/relationships/hyperlink" Target="https://jpcdn.it/img/a08891db5ec787f3053b6dd819263c46.jpg" TargetMode="External"/><Relationship Id="rId5" Type="http://schemas.openxmlformats.org/officeDocument/2006/relationships/image" Target="../media/image11.jpg"/><Relationship Id="rId6" Type="http://schemas.openxmlformats.org/officeDocument/2006/relationships/hyperlink" Target="https://jpcdn.it/img/9b05046d0b51463f54788ae0602df7d4.jpg" TargetMode="External"/><Relationship Id="rId7" Type="http://schemas.openxmlformats.org/officeDocument/2006/relationships/image" Target="../media/image12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20221b97159b5159cdc58411c954cd97.jpg" TargetMode="External"/><Relationship Id="rId3" Type="http://schemas.openxmlformats.org/officeDocument/2006/relationships/image" Target="../media/image13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93dc7ddb9a187d88527fead27f079e1b.jpg" TargetMode="External"/><Relationship Id="rId3" Type="http://schemas.openxmlformats.org/officeDocument/2006/relationships/image" Target="../media/image14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83fa3489c9b0770abd620e8d462214fe.jpg" TargetMode="External"/><Relationship Id="rId3" Type="http://schemas.openxmlformats.org/officeDocument/2006/relationships/image" Target="../media/image15.jpg"/><Relationship Id="rId4" Type="http://schemas.openxmlformats.org/officeDocument/2006/relationships/hyperlink" Target="https://jpcdn.it/img/1221b608b55419b753cbb11439fc5a47.jpg" TargetMode="External"/><Relationship Id="rId5" Type="http://schemas.openxmlformats.org/officeDocument/2006/relationships/image" Target="../media/image16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472399a839a0d9c3dc1e39f4ba456cee.jpg" TargetMode="External"/><Relationship Id="rId3" Type="http://schemas.openxmlformats.org/officeDocument/2006/relationships/image" Target="../media/image17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a411909db359ff691b40008ff60b559c.jpg" TargetMode="External"/><Relationship Id="rId3" Type="http://schemas.openxmlformats.org/officeDocument/2006/relationships/image" Target="../media/image18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9a263590b687b799f9d48d412824cec9.jpg" TargetMode="External"/><Relationship Id="rId3" Type="http://schemas.openxmlformats.org/officeDocument/2006/relationships/image" Target="../media/image19.jpg"/><Relationship Id="rId4" Type="http://schemas.openxmlformats.org/officeDocument/2006/relationships/hyperlink" Target="https://jpcdn.it/img/50b483008e94797fc069a4e547d31140.jpg" TargetMode="External"/><Relationship Id="rId5" Type="http://schemas.openxmlformats.org/officeDocument/2006/relationships/image" Target="../media/image20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e9521a9bc42772c16b569afca3c8ecac.jpg" TargetMode="External"/><Relationship Id="rId3" Type="http://schemas.openxmlformats.org/officeDocument/2006/relationships/image" Target="../media/image21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cc015001abc9e13381a58b1e3835e59d.jpg" TargetMode="External"/><Relationship Id="rId3" Type="http://schemas.openxmlformats.org/officeDocument/2006/relationships/image" Target="../media/image22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ca88a61e89b3b67e877afce5bc15bc3c.jpg" TargetMode="External"/><Relationship Id="rId3" Type="http://schemas.openxmlformats.org/officeDocument/2006/relationships/image" Target="../media/image23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0008dfcb48af97ecc869011ad418a8ea.jpg" TargetMode="External"/><Relationship Id="rId3" Type="http://schemas.openxmlformats.org/officeDocument/2006/relationships/image" Target="../media/image24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92ad9e6936d0f9fb981646ad68173d20.jpg" TargetMode="External"/><Relationship Id="rId3" Type="http://schemas.openxmlformats.org/officeDocument/2006/relationships/image" Target="../media/image25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0d4b8362cfbce8ec11ce0f1c48a67619.jpg" TargetMode="External"/><Relationship Id="rId3" Type="http://schemas.openxmlformats.org/officeDocument/2006/relationships/image" Target="../media/image26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4e16c3d82d0469d504afad6fff6ae515.jpg" TargetMode="External"/><Relationship Id="rId3" Type="http://schemas.openxmlformats.org/officeDocument/2006/relationships/image" Target="../media/image27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77c0a59adbf86d500885549263a91996.jpg" TargetMode="External"/><Relationship Id="rId3" Type="http://schemas.openxmlformats.org/officeDocument/2006/relationships/image" Target="../media/image28.jpg"/><Relationship Id="rId4" Type="http://schemas.openxmlformats.org/officeDocument/2006/relationships/hyperlink" Target="https://jpcdn.it/img/515355ce0460d002ba30c13cdeed0cc5.jpg" TargetMode="External"/><Relationship Id="rId5" Type="http://schemas.openxmlformats.org/officeDocument/2006/relationships/image" Target="../media/image29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123da152b77ddf9484d7acd685267430.jpg" TargetMode="External"/><Relationship Id="rId3" Type="http://schemas.openxmlformats.org/officeDocument/2006/relationships/image" Target="../media/image30.jpg"/><Relationship Id="rId4" Type="http://schemas.openxmlformats.org/officeDocument/2006/relationships/hyperlink" Target="https://justpaste.it/redirect/TheSixFigureEntrepreneurPodc/https%3A%2F%2Fyoutu.be%2Feo0jG9k7GGE%3Fsi%3DSlM1wzrL9dNTJFSk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28625" y="857250"/>
            <a:ext cx="6715125" cy="9525"/>
          </a:xfrm>
          <a:custGeom>
            <a:avLst/>
            <a:gdLst/>
            <a:ahLst/>
            <a:cxnLst/>
            <a:rect l="l" t="t" r="r" b="b"/>
            <a:pathLst>
              <a:path w="6715125" h="9525">
                <a:moveTo>
                  <a:pt x="6715124" y="9524"/>
                </a:moveTo>
                <a:lnTo>
                  <a:pt x="0" y="9524"/>
                </a:lnTo>
                <a:lnTo>
                  <a:pt x="0" y="0"/>
                </a:lnTo>
                <a:lnTo>
                  <a:pt x="6715124" y="0"/>
                </a:lnTo>
                <a:lnTo>
                  <a:pt x="6715124" y="9524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555625" y="451715"/>
            <a:ext cx="12065" cy="46355"/>
          </a:xfrm>
          <a:custGeom>
            <a:avLst/>
            <a:gdLst/>
            <a:ahLst/>
            <a:cxnLst/>
            <a:rect l="l" t="t" r="r" b="b"/>
            <a:pathLst>
              <a:path w="12065" h="46354">
                <a:moveTo>
                  <a:pt x="11545" y="46181"/>
                </a:moveTo>
                <a:lnTo>
                  <a:pt x="0" y="46181"/>
                </a:lnTo>
                <a:lnTo>
                  <a:pt x="0" y="0"/>
                </a:lnTo>
                <a:lnTo>
                  <a:pt x="11545" y="0"/>
                </a:lnTo>
                <a:lnTo>
                  <a:pt x="11545" y="461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532534" y="451715"/>
            <a:ext cx="254000" cy="335280"/>
            <a:chOff x="532534" y="451715"/>
            <a:chExt cx="254000" cy="335280"/>
          </a:xfrm>
        </p:grpSpPr>
        <p:sp>
          <p:nvSpPr>
            <p:cNvPr id="5" name="object 5" descr=""/>
            <p:cNvSpPr/>
            <p:nvPr/>
          </p:nvSpPr>
          <p:spPr>
            <a:xfrm>
              <a:off x="532523" y="451725"/>
              <a:ext cx="254000" cy="242570"/>
            </a:xfrm>
            <a:custGeom>
              <a:avLst/>
              <a:gdLst/>
              <a:ahLst/>
              <a:cxnLst/>
              <a:rect l="l" t="t" r="r" b="b"/>
              <a:pathLst>
                <a:path w="254000" h="242570">
                  <a:moveTo>
                    <a:pt x="46189" y="46177"/>
                  </a:moveTo>
                  <a:lnTo>
                    <a:pt x="34645" y="46177"/>
                  </a:lnTo>
                  <a:lnTo>
                    <a:pt x="34645" y="69265"/>
                  </a:lnTo>
                  <a:lnTo>
                    <a:pt x="46189" y="69265"/>
                  </a:lnTo>
                  <a:lnTo>
                    <a:pt x="46189" y="46177"/>
                  </a:lnTo>
                  <a:close/>
                </a:path>
                <a:path w="254000" h="242570">
                  <a:moveTo>
                    <a:pt x="57734" y="149390"/>
                  </a:moveTo>
                  <a:lnTo>
                    <a:pt x="46189" y="149390"/>
                  </a:lnTo>
                  <a:lnTo>
                    <a:pt x="34645" y="149390"/>
                  </a:lnTo>
                  <a:lnTo>
                    <a:pt x="34645" y="137960"/>
                  </a:lnTo>
                  <a:lnTo>
                    <a:pt x="46189" y="137960"/>
                  </a:lnTo>
                  <a:lnTo>
                    <a:pt x="46189" y="126530"/>
                  </a:lnTo>
                  <a:lnTo>
                    <a:pt x="34645" y="126530"/>
                  </a:lnTo>
                  <a:lnTo>
                    <a:pt x="34645" y="103670"/>
                  </a:lnTo>
                  <a:lnTo>
                    <a:pt x="46189" y="103670"/>
                  </a:lnTo>
                  <a:lnTo>
                    <a:pt x="46189" y="92240"/>
                  </a:lnTo>
                  <a:lnTo>
                    <a:pt x="34645" y="92240"/>
                  </a:lnTo>
                  <a:lnTo>
                    <a:pt x="23088" y="92240"/>
                  </a:lnTo>
                  <a:lnTo>
                    <a:pt x="23088" y="115100"/>
                  </a:lnTo>
                  <a:lnTo>
                    <a:pt x="11544" y="115100"/>
                  </a:lnTo>
                  <a:lnTo>
                    <a:pt x="11544" y="126530"/>
                  </a:lnTo>
                  <a:lnTo>
                    <a:pt x="23088" y="126530"/>
                  </a:lnTo>
                  <a:lnTo>
                    <a:pt x="23088" y="137960"/>
                  </a:lnTo>
                  <a:lnTo>
                    <a:pt x="11544" y="137960"/>
                  </a:lnTo>
                  <a:lnTo>
                    <a:pt x="11544" y="126530"/>
                  </a:lnTo>
                  <a:lnTo>
                    <a:pt x="0" y="126530"/>
                  </a:lnTo>
                  <a:lnTo>
                    <a:pt x="0" y="195110"/>
                  </a:lnTo>
                  <a:lnTo>
                    <a:pt x="11544" y="195110"/>
                  </a:lnTo>
                  <a:lnTo>
                    <a:pt x="11544" y="242100"/>
                  </a:lnTo>
                  <a:lnTo>
                    <a:pt x="23088" y="242100"/>
                  </a:lnTo>
                  <a:lnTo>
                    <a:pt x="23088" y="183680"/>
                  </a:lnTo>
                  <a:lnTo>
                    <a:pt x="11544" y="183680"/>
                  </a:lnTo>
                  <a:lnTo>
                    <a:pt x="11544" y="172250"/>
                  </a:lnTo>
                  <a:lnTo>
                    <a:pt x="23088" y="172250"/>
                  </a:lnTo>
                  <a:lnTo>
                    <a:pt x="23088" y="183680"/>
                  </a:lnTo>
                  <a:lnTo>
                    <a:pt x="34645" y="183680"/>
                  </a:lnTo>
                  <a:lnTo>
                    <a:pt x="46189" y="183680"/>
                  </a:lnTo>
                  <a:lnTo>
                    <a:pt x="46189" y="207810"/>
                  </a:lnTo>
                  <a:lnTo>
                    <a:pt x="57734" y="207810"/>
                  </a:lnTo>
                  <a:lnTo>
                    <a:pt x="57734" y="172250"/>
                  </a:lnTo>
                  <a:lnTo>
                    <a:pt x="46189" y="172250"/>
                  </a:lnTo>
                  <a:lnTo>
                    <a:pt x="34645" y="172250"/>
                  </a:lnTo>
                  <a:lnTo>
                    <a:pt x="34645" y="160820"/>
                  </a:lnTo>
                  <a:lnTo>
                    <a:pt x="46189" y="160820"/>
                  </a:lnTo>
                  <a:lnTo>
                    <a:pt x="57734" y="160820"/>
                  </a:lnTo>
                  <a:lnTo>
                    <a:pt x="57734" y="149390"/>
                  </a:lnTo>
                  <a:close/>
                </a:path>
                <a:path w="254000" h="242570">
                  <a:moveTo>
                    <a:pt x="57734" y="103670"/>
                  </a:moveTo>
                  <a:lnTo>
                    <a:pt x="46189" y="103670"/>
                  </a:lnTo>
                  <a:lnTo>
                    <a:pt x="46189" y="115100"/>
                  </a:lnTo>
                  <a:lnTo>
                    <a:pt x="57734" y="115100"/>
                  </a:lnTo>
                  <a:lnTo>
                    <a:pt x="57734" y="103670"/>
                  </a:lnTo>
                  <a:close/>
                </a:path>
                <a:path w="254000" h="242570">
                  <a:moveTo>
                    <a:pt x="69278" y="115100"/>
                  </a:moveTo>
                  <a:lnTo>
                    <a:pt x="57734" y="115100"/>
                  </a:lnTo>
                  <a:lnTo>
                    <a:pt x="57734" y="126530"/>
                  </a:lnTo>
                  <a:lnTo>
                    <a:pt x="69278" y="126530"/>
                  </a:lnTo>
                  <a:lnTo>
                    <a:pt x="69278" y="115100"/>
                  </a:lnTo>
                  <a:close/>
                </a:path>
                <a:path w="254000" h="242570">
                  <a:moveTo>
                    <a:pt x="80822" y="160820"/>
                  </a:moveTo>
                  <a:lnTo>
                    <a:pt x="69278" y="160820"/>
                  </a:lnTo>
                  <a:lnTo>
                    <a:pt x="69278" y="172250"/>
                  </a:lnTo>
                  <a:lnTo>
                    <a:pt x="80822" y="172250"/>
                  </a:lnTo>
                  <a:lnTo>
                    <a:pt x="80822" y="160820"/>
                  </a:lnTo>
                  <a:close/>
                </a:path>
                <a:path w="254000" h="242570">
                  <a:moveTo>
                    <a:pt x="92367" y="80810"/>
                  </a:moveTo>
                  <a:lnTo>
                    <a:pt x="80822" y="80810"/>
                  </a:lnTo>
                  <a:lnTo>
                    <a:pt x="80822" y="92240"/>
                  </a:lnTo>
                  <a:lnTo>
                    <a:pt x="69278" y="92240"/>
                  </a:lnTo>
                  <a:lnTo>
                    <a:pt x="69278" y="80810"/>
                  </a:lnTo>
                  <a:lnTo>
                    <a:pt x="57734" y="80810"/>
                  </a:lnTo>
                  <a:lnTo>
                    <a:pt x="46189" y="80810"/>
                  </a:lnTo>
                  <a:lnTo>
                    <a:pt x="46189" y="92240"/>
                  </a:lnTo>
                  <a:lnTo>
                    <a:pt x="57734" y="92240"/>
                  </a:lnTo>
                  <a:lnTo>
                    <a:pt x="57734" y="103670"/>
                  </a:lnTo>
                  <a:lnTo>
                    <a:pt x="69278" y="103670"/>
                  </a:lnTo>
                  <a:lnTo>
                    <a:pt x="80822" y="103670"/>
                  </a:lnTo>
                  <a:lnTo>
                    <a:pt x="80822" y="115100"/>
                  </a:lnTo>
                  <a:lnTo>
                    <a:pt x="92367" y="115100"/>
                  </a:lnTo>
                  <a:lnTo>
                    <a:pt x="92367" y="80810"/>
                  </a:lnTo>
                  <a:close/>
                </a:path>
                <a:path w="254000" h="242570">
                  <a:moveTo>
                    <a:pt x="92367" y="0"/>
                  </a:moveTo>
                  <a:lnTo>
                    <a:pt x="80822" y="0"/>
                  </a:lnTo>
                  <a:lnTo>
                    <a:pt x="80822" y="11544"/>
                  </a:lnTo>
                  <a:lnTo>
                    <a:pt x="92367" y="11544"/>
                  </a:lnTo>
                  <a:lnTo>
                    <a:pt x="92367" y="0"/>
                  </a:lnTo>
                  <a:close/>
                </a:path>
                <a:path w="254000" h="242570">
                  <a:moveTo>
                    <a:pt x="103911" y="57721"/>
                  </a:moveTo>
                  <a:lnTo>
                    <a:pt x="92367" y="57721"/>
                  </a:lnTo>
                  <a:lnTo>
                    <a:pt x="80822" y="57721"/>
                  </a:lnTo>
                  <a:lnTo>
                    <a:pt x="80822" y="69265"/>
                  </a:lnTo>
                  <a:lnTo>
                    <a:pt x="92367" y="69265"/>
                  </a:lnTo>
                  <a:lnTo>
                    <a:pt x="103911" y="69265"/>
                  </a:lnTo>
                  <a:lnTo>
                    <a:pt x="103911" y="57721"/>
                  </a:lnTo>
                  <a:close/>
                </a:path>
                <a:path w="254000" h="242570">
                  <a:moveTo>
                    <a:pt x="115455" y="80810"/>
                  </a:moveTo>
                  <a:lnTo>
                    <a:pt x="103911" y="80810"/>
                  </a:lnTo>
                  <a:lnTo>
                    <a:pt x="103911" y="92240"/>
                  </a:lnTo>
                  <a:lnTo>
                    <a:pt x="115455" y="92240"/>
                  </a:lnTo>
                  <a:lnTo>
                    <a:pt x="115455" y="80810"/>
                  </a:lnTo>
                  <a:close/>
                </a:path>
                <a:path w="254000" h="242570">
                  <a:moveTo>
                    <a:pt x="127000" y="34632"/>
                  </a:moveTo>
                  <a:lnTo>
                    <a:pt x="115455" y="34632"/>
                  </a:lnTo>
                  <a:lnTo>
                    <a:pt x="115455" y="23088"/>
                  </a:lnTo>
                  <a:lnTo>
                    <a:pt x="103911" y="23088"/>
                  </a:lnTo>
                  <a:lnTo>
                    <a:pt x="103911" y="11544"/>
                  </a:lnTo>
                  <a:lnTo>
                    <a:pt x="92367" y="11544"/>
                  </a:lnTo>
                  <a:lnTo>
                    <a:pt x="92367" y="34632"/>
                  </a:lnTo>
                  <a:lnTo>
                    <a:pt x="80822" y="34632"/>
                  </a:lnTo>
                  <a:lnTo>
                    <a:pt x="69278" y="34632"/>
                  </a:lnTo>
                  <a:lnTo>
                    <a:pt x="57734" y="34632"/>
                  </a:lnTo>
                  <a:lnTo>
                    <a:pt x="57734" y="23088"/>
                  </a:lnTo>
                  <a:lnTo>
                    <a:pt x="69278" y="23088"/>
                  </a:lnTo>
                  <a:lnTo>
                    <a:pt x="80822" y="23088"/>
                  </a:lnTo>
                  <a:lnTo>
                    <a:pt x="80822" y="11544"/>
                  </a:lnTo>
                  <a:lnTo>
                    <a:pt x="69278" y="11544"/>
                  </a:lnTo>
                  <a:lnTo>
                    <a:pt x="57734" y="11544"/>
                  </a:lnTo>
                  <a:lnTo>
                    <a:pt x="46189" y="11544"/>
                  </a:lnTo>
                  <a:lnTo>
                    <a:pt x="46189" y="23088"/>
                  </a:lnTo>
                  <a:lnTo>
                    <a:pt x="34645" y="23088"/>
                  </a:lnTo>
                  <a:lnTo>
                    <a:pt x="34645" y="34632"/>
                  </a:lnTo>
                  <a:lnTo>
                    <a:pt x="46189" y="34632"/>
                  </a:lnTo>
                  <a:lnTo>
                    <a:pt x="46189" y="46177"/>
                  </a:lnTo>
                  <a:lnTo>
                    <a:pt x="57734" y="46177"/>
                  </a:lnTo>
                  <a:lnTo>
                    <a:pt x="57734" y="57721"/>
                  </a:lnTo>
                  <a:lnTo>
                    <a:pt x="69278" y="57721"/>
                  </a:lnTo>
                  <a:lnTo>
                    <a:pt x="69278" y="46177"/>
                  </a:lnTo>
                  <a:lnTo>
                    <a:pt x="80822" y="46177"/>
                  </a:lnTo>
                  <a:lnTo>
                    <a:pt x="92367" y="46177"/>
                  </a:lnTo>
                  <a:lnTo>
                    <a:pt x="103911" y="46177"/>
                  </a:lnTo>
                  <a:lnTo>
                    <a:pt x="103911" y="57721"/>
                  </a:lnTo>
                  <a:lnTo>
                    <a:pt x="115455" y="57721"/>
                  </a:lnTo>
                  <a:lnTo>
                    <a:pt x="115455" y="46177"/>
                  </a:lnTo>
                  <a:lnTo>
                    <a:pt x="127000" y="46177"/>
                  </a:lnTo>
                  <a:lnTo>
                    <a:pt x="127000" y="34632"/>
                  </a:lnTo>
                  <a:close/>
                </a:path>
                <a:path w="254000" h="242570">
                  <a:moveTo>
                    <a:pt x="138544" y="46177"/>
                  </a:moveTo>
                  <a:lnTo>
                    <a:pt x="127000" y="46177"/>
                  </a:lnTo>
                  <a:lnTo>
                    <a:pt x="127000" y="57721"/>
                  </a:lnTo>
                  <a:lnTo>
                    <a:pt x="138544" y="57721"/>
                  </a:lnTo>
                  <a:lnTo>
                    <a:pt x="138544" y="46177"/>
                  </a:lnTo>
                  <a:close/>
                </a:path>
                <a:path w="254000" h="242570">
                  <a:moveTo>
                    <a:pt x="161645" y="80810"/>
                  </a:moveTo>
                  <a:lnTo>
                    <a:pt x="150101" y="80810"/>
                  </a:lnTo>
                  <a:lnTo>
                    <a:pt x="138544" y="80810"/>
                  </a:lnTo>
                  <a:lnTo>
                    <a:pt x="138544" y="115100"/>
                  </a:lnTo>
                  <a:lnTo>
                    <a:pt x="150101" y="115100"/>
                  </a:lnTo>
                  <a:lnTo>
                    <a:pt x="150101" y="92240"/>
                  </a:lnTo>
                  <a:lnTo>
                    <a:pt x="161645" y="92240"/>
                  </a:lnTo>
                  <a:lnTo>
                    <a:pt x="161645" y="80810"/>
                  </a:lnTo>
                  <a:close/>
                </a:path>
                <a:path w="254000" h="242570">
                  <a:moveTo>
                    <a:pt x="161645" y="23088"/>
                  </a:moveTo>
                  <a:lnTo>
                    <a:pt x="150101" y="23088"/>
                  </a:lnTo>
                  <a:lnTo>
                    <a:pt x="150101" y="69265"/>
                  </a:lnTo>
                  <a:lnTo>
                    <a:pt x="161645" y="69265"/>
                  </a:lnTo>
                  <a:lnTo>
                    <a:pt x="161645" y="23088"/>
                  </a:lnTo>
                  <a:close/>
                </a:path>
                <a:path w="254000" h="242570">
                  <a:moveTo>
                    <a:pt x="161645" y="0"/>
                  </a:moveTo>
                  <a:lnTo>
                    <a:pt x="161645" y="0"/>
                  </a:lnTo>
                  <a:lnTo>
                    <a:pt x="103911" y="0"/>
                  </a:lnTo>
                  <a:lnTo>
                    <a:pt x="103911" y="11544"/>
                  </a:lnTo>
                  <a:lnTo>
                    <a:pt x="115455" y="11544"/>
                  </a:lnTo>
                  <a:lnTo>
                    <a:pt x="127000" y="11544"/>
                  </a:lnTo>
                  <a:lnTo>
                    <a:pt x="127000" y="34632"/>
                  </a:lnTo>
                  <a:lnTo>
                    <a:pt x="138544" y="34632"/>
                  </a:lnTo>
                  <a:lnTo>
                    <a:pt x="138544" y="11544"/>
                  </a:lnTo>
                  <a:lnTo>
                    <a:pt x="150101" y="11544"/>
                  </a:lnTo>
                  <a:lnTo>
                    <a:pt x="161645" y="11544"/>
                  </a:lnTo>
                  <a:lnTo>
                    <a:pt x="161645" y="0"/>
                  </a:lnTo>
                  <a:close/>
                </a:path>
                <a:path w="254000" h="242570">
                  <a:moveTo>
                    <a:pt x="207822" y="172250"/>
                  </a:moveTo>
                  <a:lnTo>
                    <a:pt x="196278" y="172250"/>
                  </a:lnTo>
                  <a:lnTo>
                    <a:pt x="196278" y="183680"/>
                  </a:lnTo>
                  <a:lnTo>
                    <a:pt x="207822" y="183680"/>
                  </a:lnTo>
                  <a:lnTo>
                    <a:pt x="207822" y="172250"/>
                  </a:lnTo>
                  <a:close/>
                </a:path>
                <a:path w="254000" h="242570">
                  <a:moveTo>
                    <a:pt x="230911" y="160820"/>
                  </a:moveTo>
                  <a:lnTo>
                    <a:pt x="219367" y="160820"/>
                  </a:lnTo>
                  <a:lnTo>
                    <a:pt x="207822" y="160820"/>
                  </a:lnTo>
                  <a:lnTo>
                    <a:pt x="207822" y="172250"/>
                  </a:lnTo>
                  <a:lnTo>
                    <a:pt x="219367" y="172250"/>
                  </a:lnTo>
                  <a:lnTo>
                    <a:pt x="230911" y="172250"/>
                  </a:lnTo>
                  <a:lnTo>
                    <a:pt x="230911" y="160820"/>
                  </a:lnTo>
                  <a:close/>
                </a:path>
                <a:path w="254000" h="242570">
                  <a:moveTo>
                    <a:pt x="230911" y="137960"/>
                  </a:moveTo>
                  <a:lnTo>
                    <a:pt x="219367" y="137960"/>
                  </a:lnTo>
                  <a:lnTo>
                    <a:pt x="219367" y="126530"/>
                  </a:lnTo>
                  <a:lnTo>
                    <a:pt x="207822" y="126530"/>
                  </a:lnTo>
                  <a:lnTo>
                    <a:pt x="207822" y="103670"/>
                  </a:lnTo>
                  <a:lnTo>
                    <a:pt x="196278" y="103670"/>
                  </a:lnTo>
                  <a:lnTo>
                    <a:pt x="184734" y="103670"/>
                  </a:lnTo>
                  <a:lnTo>
                    <a:pt x="173189" y="103670"/>
                  </a:lnTo>
                  <a:lnTo>
                    <a:pt x="173189" y="115100"/>
                  </a:lnTo>
                  <a:lnTo>
                    <a:pt x="184734" y="115100"/>
                  </a:lnTo>
                  <a:lnTo>
                    <a:pt x="196278" y="115100"/>
                  </a:lnTo>
                  <a:lnTo>
                    <a:pt x="196278" y="126530"/>
                  </a:lnTo>
                  <a:lnTo>
                    <a:pt x="184734" y="126530"/>
                  </a:lnTo>
                  <a:lnTo>
                    <a:pt x="184734" y="149390"/>
                  </a:lnTo>
                  <a:lnTo>
                    <a:pt x="173189" y="149390"/>
                  </a:lnTo>
                  <a:lnTo>
                    <a:pt x="161645" y="149390"/>
                  </a:lnTo>
                  <a:lnTo>
                    <a:pt x="161645" y="137960"/>
                  </a:lnTo>
                  <a:lnTo>
                    <a:pt x="173189" y="137960"/>
                  </a:lnTo>
                  <a:lnTo>
                    <a:pt x="173189" y="115100"/>
                  </a:lnTo>
                  <a:lnTo>
                    <a:pt x="161645" y="115100"/>
                  </a:lnTo>
                  <a:lnTo>
                    <a:pt x="161645" y="126530"/>
                  </a:lnTo>
                  <a:lnTo>
                    <a:pt x="150101" y="126530"/>
                  </a:lnTo>
                  <a:lnTo>
                    <a:pt x="150101" y="149390"/>
                  </a:lnTo>
                  <a:lnTo>
                    <a:pt x="138544" y="149390"/>
                  </a:lnTo>
                  <a:lnTo>
                    <a:pt x="127000" y="149390"/>
                  </a:lnTo>
                  <a:lnTo>
                    <a:pt x="127000" y="137960"/>
                  </a:lnTo>
                  <a:lnTo>
                    <a:pt x="115455" y="137960"/>
                  </a:lnTo>
                  <a:lnTo>
                    <a:pt x="115455" y="149390"/>
                  </a:lnTo>
                  <a:lnTo>
                    <a:pt x="103911" y="149390"/>
                  </a:lnTo>
                  <a:lnTo>
                    <a:pt x="103911" y="137960"/>
                  </a:lnTo>
                  <a:lnTo>
                    <a:pt x="115455" y="137960"/>
                  </a:lnTo>
                  <a:lnTo>
                    <a:pt x="115455" y="126530"/>
                  </a:lnTo>
                  <a:lnTo>
                    <a:pt x="127000" y="126530"/>
                  </a:lnTo>
                  <a:lnTo>
                    <a:pt x="138544" y="126530"/>
                  </a:lnTo>
                  <a:lnTo>
                    <a:pt x="138544" y="115100"/>
                  </a:lnTo>
                  <a:lnTo>
                    <a:pt x="127000" y="115100"/>
                  </a:lnTo>
                  <a:lnTo>
                    <a:pt x="115455" y="115100"/>
                  </a:lnTo>
                  <a:lnTo>
                    <a:pt x="115455" y="103670"/>
                  </a:lnTo>
                  <a:lnTo>
                    <a:pt x="103911" y="103670"/>
                  </a:lnTo>
                  <a:lnTo>
                    <a:pt x="103911" y="115100"/>
                  </a:lnTo>
                  <a:lnTo>
                    <a:pt x="92367" y="115100"/>
                  </a:lnTo>
                  <a:lnTo>
                    <a:pt x="92367" y="137960"/>
                  </a:lnTo>
                  <a:lnTo>
                    <a:pt x="80822" y="137960"/>
                  </a:lnTo>
                  <a:lnTo>
                    <a:pt x="69278" y="137960"/>
                  </a:lnTo>
                  <a:lnTo>
                    <a:pt x="57734" y="137960"/>
                  </a:lnTo>
                  <a:lnTo>
                    <a:pt x="57734" y="149390"/>
                  </a:lnTo>
                  <a:lnTo>
                    <a:pt x="69278" y="149390"/>
                  </a:lnTo>
                  <a:lnTo>
                    <a:pt x="80822" y="149390"/>
                  </a:lnTo>
                  <a:lnTo>
                    <a:pt x="80822" y="160820"/>
                  </a:lnTo>
                  <a:lnTo>
                    <a:pt x="92367" y="160820"/>
                  </a:lnTo>
                  <a:lnTo>
                    <a:pt x="92367" y="195110"/>
                  </a:lnTo>
                  <a:lnTo>
                    <a:pt x="103911" y="195110"/>
                  </a:lnTo>
                  <a:lnTo>
                    <a:pt x="103911" y="183680"/>
                  </a:lnTo>
                  <a:lnTo>
                    <a:pt x="115455" y="183680"/>
                  </a:lnTo>
                  <a:lnTo>
                    <a:pt x="115455" y="160820"/>
                  </a:lnTo>
                  <a:lnTo>
                    <a:pt x="127000" y="160820"/>
                  </a:lnTo>
                  <a:lnTo>
                    <a:pt x="127000" y="172250"/>
                  </a:lnTo>
                  <a:lnTo>
                    <a:pt x="138544" y="172250"/>
                  </a:lnTo>
                  <a:lnTo>
                    <a:pt x="138544" y="160820"/>
                  </a:lnTo>
                  <a:lnTo>
                    <a:pt x="150101" y="160820"/>
                  </a:lnTo>
                  <a:lnTo>
                    <a:pt x="150101" y="172250"/>
                  </a:lnTo>
                  <a:lnTo>
                    <a:pt x="161645" y="172250"/>
                  </a:lnTo>
                  <a:lnTo>
                    <a:pt x="173189" y="172250"/>
                  </a:lnTo>
                  <a:lnTo>
                    <a:pt x="173189" y="160820"/>
                  </a:lnTo>
                  <a:lnTo>
                    <a:pt x="184734" y="160820"/>
                  </a:lnTo>
                  <a:lnTo>
                    <a:pt x="184734" y="172250"/>
                  </a:lnTo>
                  <a:lnTo>
                    <a:pt x="196278" y="172250"/>
                  </a:lnTo>
                  <a:lnTo>
                    <a:pt x="196278" y="160820"/>
                  </a:lnTo>
                  <a:lnTo>
                    <a:pt x="207822" y="160820"/>
                  </a:lnTo>
                  <a:lnTo>
                    <a:pt x="207822" y="149390"/>
                  </a:lnTo>
                  <a:lnTo>
                    <a:pt x="196278" y="149390"/>
                  </a:lnTo>
                  <a:lnTo>
                    <a:pt x="196278" y="137960"/>
                  </a:lnTo>
                  <a:lnTo>
                    <a:pt x="207822" y="137960"/>
                  </a:lnTo>
                  <a:lnTo>
                    <a:pt x="207822" y="149390"/>
                  </a:lnTo>
                  <a:lnTo>
                    <a:pt x="219367" y="149390"/>
                  </a:lnTo>
                  <a:lnTo>
                    <a:pt x="230911" y="149390"/>
                  </a:lnTo>
                  <a:lnTo>
                    <a:pt x="230911" y="137960"/>
                  </a:lnTo>
                  <a:close/>
                </a:path>
                <a:path w="254000" h="242570">
                  <a:moveTo>
                    <a:pt x="242455" y="172250"/>
                  </a:moveTo>
                  <a:lnTo>
                    <a:pt x="230911" y="172250"/>
                  </a:lnTo>
                  <a:lnTo>
                    <a:pt x="230911" y="183680"/>
                  </a:lnTo>
                  <a:lnTo>
                    <a:pt x="242455" y="183680"/>
                  </a:lnTo>
                  <a:lnTo>
                    <a:pt x="242455" y="172250"/>
                  </a:lnTo>
                  <a:close/>
                </a:path>
                <a:path w="254000" h="242570">
                  <a:moveTo>
                    <a:pt x="242455" y="126530"/>
                  </a:moveTo>
                  <a:lnTo>
                    <a:pt x="230911" y="126530"/>
                  </a:lnTo>
                  <a:lnTo>
                    <a:pt x="230911" y="137960"/>
                  </a:lnTo>
                  <a:lnTo>
                    <a:pt x="242455" y="137960"/>
                  </a:lnTo>
                  <a:lnTo>
                    <a:pt x="242455" y="126530"/>
                  </a:lnTo>
                  <a:close/>
                </a:path>
                <a:path w="254000" h="242570">
                  <a:moveTo>
                    <a:pt x="254000" y="149390"/>
                  </a:moveTo>
                  <a:lnTo>
                    <a:pt x="242455" y="149390"/>
                  </a:lnTo>
                  <a:lnTo>
                    <a:pt x="242455" y="160820"/>
                  </a:lnTo>
                  <a:lnTo>
                    <a:pt x="254000" y="160820"/>
                  </a:lnTo>
                  <a:lnTo>
                    <a:pt x="254000" y="149390"/>
                  </a:lnTo>
                  <a:close/>
                </a:path>
                <a:path w="254000" h="242570">
                  <a:moveTo>
                    <a:pt x="254000" y="103670"/>
                  </a:moveTo>
                  <a:lnTo>
                    <a:pt x="242455" y="103670"/>
                  </a:lnTo>
                  <a:lnTo>
                    <a:pt x="242455" y="115100"/>
                  </a:lnTo>
                  <a:lnTo>
                    <a:pt x="254000" y="115100"/>
                  </a:lnTo>
                  <a:lnTo>
                    <a:pt x="254000" y="1036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44068" y="635405"/>
              <a:ext cx="242570" cy="151130"/>
            </a:xfrm>
            <a:custGeom>
              <a:avLst/>
              <a:gdLst/>
              <a:ahLst/>
              <a:cxnLst/>
              <a:rect l="l" t="t" r="r" b="b"/>
              <a:pathLst>
                <a:path w="242570" h="151129">
                  <a:moveTo>
                    <a:pt x="34645" y="115570"/>
                  </a:moveTo>
                  <a:lnTo>
                    <a:pt x="23101" y="115570"/>
                  </a:lnTo>
                  <a:lnTo>
                    <a:pt x="23101" y="104140"/>
                  </a:lnTo>
                  <a:lnTo>
                    <a:pt x="11544" y="104140"/>
                  </a:lnTo>
                  <a:lnTo>
                    <a:pt x="11544" y="138430"/>
                  </a:lnTo>
                  <a:lnTo>
                    <a:pt x="23101" y="138430"/>
                  </a:lnTo>
                  <a:lnTo>
                    <a:pt x="23101" y="127000"/>
                  </a:lnTo>
                  <a:lnTo>
                    <a:pt x="34645" y="127000"/>
                  </a:lnTo>
                  <a:lnTo>
                    <a:pt x="34645" y="115570"/>
                  </a:lnTo>
                  <a:close/>
                </a:path>
                <a:path w="242570" h="151129">
                  <a:moveTo>
                    <a:pt x="34645" y="24130"/>
                  </a:moveTo>
                  <a:lnTo>
                    <a:pt x="23101" y="24130"/>
                  </a:lnTo>
                  <a:lnTo>
                    <a:pt x="23101" y="35560"/>
                  </a:lnTo>
                  <a:lnTo>
                    <a:pt x="11544" y="35560"/>
                  </a:lnTo>
                  <a:lnTo>
                    <a:pt x="11544" y="24130"/>
                  </a:lnTo>
                  <a:lnTo>
                    <a:pt x="23101" y="24130"/>
                  </a:lnTo>
                  <a:lnTo>
                    <a:pt x="23101" y="11430"/>
                  </a:lnTo>
                  <a:lnTo>
                    <a:pt x="11544" y="11430"/>
                  </a:lnTo>
                  <a:lnTo>
                    <a:pt x="11544" y="0"/>
                  </a:lnTo>
                  <a:lnTo>
                    <a:pt x="0" y="0"/>
                  </a:lnTo>
                  <a:lnTo>
                    <a:pt x="0" y="58420"/>
                  </a:lnTo>
                  <a:lnTo>
                    <a:pt x="11544" y="58420"/>
                  </a:lnTo>
                  <a:lnTo>
                    <a:pt x="11544" y="46990"/>
                  </a:lnTo>
                  <a:lnTo>
                    <a:pt x="23101" y="46990"/>
                  </a:lnTo>
                  <a:lnTo>
                    <a:pt x="23101" y="58420"/>
                  </a:lnTo>
                  <a:lnTo>
                    <a:pt x="11544" y="58420"/>
                  </a:lnTo>
                  <a:lnTo>
                    <a:pt x="11544" y="69850"/>
                  </a:lnTo>
                  <a:lnTo>
                    <a:pt x="23101" y="69850"/>
                  </a:lnTo>
                  <a:lnTo>
                    <a:pt x="34645" y="69850"/>
                  </a:lnTo>
                  <a:lnTo>
                    <a:pt x="34645" y="24130"/>
                  </a:lnTo>
                  <a:close/>
                </a:path>
                <a:path w="242570" h="151129">
                  <a:moveTo>
                    <a:pt x="46189" y="104140"/>
                  </a:moveTo>
                  <a:lnTo>
                    <a:pt x="34645" y="104140"/>
                  </a:lnTo>
                  <a:lnTo>
                    <a:pt x="34645" y="115570"/>
                  </a:lnTo>
                  <a:lnTo>
                    <a:pt x="46189" y="115570"/>
                  </a:lnTo>
                  <a:lnTo>
                    <a:pt x="46189" y="104140"/>
                  </a:lnTo>
                  <a:close/>
                </a:path>
                <a:path w="242570" h="151129">
                  <a:moveTo>
                    <a:pt x="57734" y="24130"/>
                  </a:moveTo>
                  <a:lnTo>
                    <a:pt x="46189" y="24130"/>
                  </a:lnTo>
                  <a:lnTo>
                    <a:pt x="46189" y="46990"/>
                  </a:lnTo>
                  <a:lnTo>
                    <a:pt x="57734" y="46990"/>
                  </a:lnTo>
                  <a:lnTo>
                    <a:pt x="57734" y="24130"/>
                  </a:lnTo>
                  <a:close/>
                </a:path>
                <a:path w="242570" h="151129">
                  <a:moveTo>
                    <a:pt x="80822" y="0"/>
                  </a:moveTo>
                  <a:lnTo>
                    <a:pt x="69278" y="0"/>
                  </a:lnTo>
                  <a:lnTo>
                    <a:pt x="57734" y="0"/>
                  </a:lnTo>
                  <a:lnTo>
                    <a:pt x="46189" y="0"/>
                  </a:lnTo>
                  <a:lnTo>
                    <a:pt x="46189" y="11430"/>
                  </a:lnTo>
                  <a:lnTo>
                    <a:pt x="57734" y="11430"/>
                  </a:lnTo>
                  <a:lnTo>
                    <a:pt x="69278" y="11430"/>
                  </a:lnTo>
                  <a:lnTo>
                    <a:pt x="80822" y="11430"/>
                  </a:lnTo>
                  <a:lnTo>
                    <a:pt x="80822" y="0"/>
                  </a:lnTo>
                  <a:close/>
                </a:path>
                <a:path w="242570" h="151129">
                  <a:moveTo>
                    <a:pt x="115455" y="138430"/>
                  </a:moveTo>
                  <a:lnTo>
                    <a:pt x="103911" y="138430"/>
                  </a:lnTo>
                  <a:lnTo>
                    <a:pt x="103911" y="151130"/>
                  </a:lnTo>
                  <a:lnTo>
                    <a:pt x="115455" y="151130"/>
                  </a:lnTo>
                  <a:lnTo>
                    <a:pt x="115455" y="138430"/>
                  </a:lnTo>
                  <a:close/>
                </a:path>
                <a:path w="242570" h="151129">
                  <a:moveTo>
                    <a:pt x="115455" y="0"/>
                  </a:moveTo>
                  <a:lnTo>
                    <a:pt x="103911" y="0"/>
                  </a:lnTo>
                  <a:lnTo>
                    <a:pt x="103911" y="11430"/>
                  </a:lnTo>
                  <a:lnTo>
                    <a:pt x="92367" y="11430"/>
                  </a:lnTo>
                  <a:lnTo>
                    <a:pt x="92367" y="24130"/>
                  </a:lnTo>
                  <a:lnTo>
                    <a:pt x="103911" y="24130"/>
                  </a:lnTo>
                  <a:lnTo>
                    <a:pt x="115455" y="24130"/>
                  </a:lnTo>
                  <a:lnTo>
                    <a:pt x="115455" y="0"/>
                  </a:lnTo>
                  <a:close/>
                </a:path>
                <a:path w="242570" h="151129">
                  <a:moveTo>
                    <a:pt x="127000" y="81280"/>
                  </a:moveTo>
                  <a:lnTo>
                    <a:pt x="115455" y="81280"/>
                  </a:lnTo>
                  <a:lnTo>
                    <a:pt x="115455" y="92710"/>
                  </a:lnTo>
                  <a:lnTo>
                    <a:pt x="127000" y="92710"/>
                  </a:lnTo>
                  <a:lnTo>
                    <a:pt x="127000" y="81280"/>
                  </a:lnTo>
                  <a:close/>
                </a:path>
                <a:path w="242570" h="151129">
                  <a:moveTo>
                    <a:pt x="127000" y="58420"/>
                  </a:moveTo>
                  <a:lnTo>
                    <a:pt x="115455" y="58420"/>
                  </a:lnTo>
                  <a:lnTo>
                    <a:pt x="115455" y="69850"/>
                  </a:lnTo>
                  <a:lnTo>
                    <a:pt x="127000" y="69850"/>
                  </a:lnTo>
                  <a:lnTo>
                    <a:pt x="127000" y="58420"/>
                  </a:lnTo>
                  <a:close/>
                </a:path>
                <a:path w="242570" h="151129">
                  <a:moveTo>
                    <a:pt x="138557" y="138430"/>
                  </a:moveTo>
                  <a:lnTo>
                    <a:pt x="127000" y="138430"/>
                  </a:lnTo>
                  <a:lnTo>
                    <a:pt x="127000" y="151130"/>
                  </a:lnTo>
                  <a:lnTo>
                    <a:pt x="138557" y="151130"/>
                  </a:lnTo>
                  <a:lnTo>
                    <a:pt x="138557" y="138430"/>
                  </a:lnTo>
                  <a:close/>
                </a:path>
                <a:path w="242570" h="151129">
                  <a:moveTo>
                    <a:pt x="138557" y="104140"/>
                  </a:moveTo>
                  <a:lnTo>
                    <a:pt x="127000" y="104140"/>
                  </a:lnTo>
                  <a:lnTo>
                    <a:pt x="115455" y="104140"/>
                  </a:lnTo>
                  <a:lnTo>
                    <a:pt x="115455" y="92710"/>
                  </a:lnTo>
                  <a:lnTo>
                    <a:pt x="103911" y="92710"/>
                  </a:lnTo>
                  <a:lnTo>
                    <a:pt x="103911" y="81280"/>
                  </a:lnTo>
                  <a:lnTo>
                    <a:pt x="115455" y="81280"/>
                  </a:lnTo>
                  <a:lnTo>
                    <a:pt x="115455" y="69850"/>
                  </a:lnTo>
                  <a:lnTo>
                    <a:pt x="103911" y="69850"/>
                  </a:lnTo>
                  <a:lnTo>
                    <a:pt x="103911" y="46990"/>
                  </a:lnTo>
                  <a:lnTo>
                    <a:pt x="92367" y="46990"/>
                  </a:lnTo>
                  <a:lnTo>
                    <a:pt x="92367" y="58420"/>
                  </a:lnTo>
                  <a:lnTo>
                    <a:pt x="92367" y="69850"/>
                  </a:lnTo>
                  <a:lnTo>
                    <a:pt x="80822" y="69850"/>
                  </a:lnTo>
                  <a:lnTo>
                    <a:pt x="69278" y="69850"/>
                  </a:lnTo>
                  <a:lnTo>
                    <a:pt x="69278" y="58420"/>
                  </a:lnTo>
                  <a:lnTo>
                    <a:pt x="80822" y="58420"/>
                  </a:lnTo>
                  <a:lnTo>
                    <a:pt x="92367" y="58420"/>
                  </a:lnTo>
                  <a:lnTo>
                    <a:pt x="92367" y="46990"/>
                  </a:lnTo>
                  <a:lnTo>
                    <a:pt x="80822" y="46990"/>
                  </a:lnTo>
                  <a:lnTo>
                    <a:pt x="80822" y="35560"/>
                  </a:lnTo>
                  <a:lnTo>
                    <a:pt x="92367" y="35560"/>
                  </a:lnTo>
                  <a:lnTo>
                    <a:pt x="92367" y="24130"/>
                  </a:lnTo>
                  <a:lnTo>
                    <a:pt x="80822" y="24130"/>
                  </a:lnTo>
                  <a:lnTo>
                    <a:pt x="69278" y="24130"/>
                  </a:lnTo>
                  <a:lnTo>
                    <a:pt x="69278" y="46990"/>
                  </a:lnTo>
                  <a:lnTo>
                    <a:pt x="57734" y="46990"/>
                  </a:lnTo>
                  <a:lnTo>
                    <a:pt x="57734" y="69850"/>
                  </a:lnTo>
                  <a:lnTo>
                    <a:pt x="46189" y="69850"/>
                  </a:lnTo>
                  <a:lnTo>
                    <a:pt x="46189" y="81280"/>
                  </a:lnTo>
                  <a:lnTo>
                    <a:pt x="34645" y="81280"/>
                  </a:lnTo>
                  <a:lnTo>
                    <a:pt x="23101" y="81280"/>
                  </a:lnTo>
                  <a:lnTo>
                    <a:pt x="23101" y="92710"/>
                  </a:lnTo>
                  <a:lnTo>
                    <a:pt x="34645" y="92710"/>
                  </a:lnTo>
                  <a:lnTo>
                    <a:pt x="46189" y="92710"/>
                  </a:lnTo>
                  <a:lnTo>
                    <a:pt x="57734" y="92710"/>
                  </a:lnTo>
                  <a:lnTo>
                    <a:pt x="57734" y="81280"/>
                  </a:lnTo>
                  <a:lnTo>
                    <a:pt x="69278" y="81280"/>
                  </a:lnTo>
                  <a:lnTo>
                    <a:pt x="80822" y="81280"/>
                  </a:lnTo>
                  <a:lnTo>
                    <a:pt x="80822" y="92710"/>
                  </a:lnTo>
                  <a:lnTo>
                    <a:pt x="69278" y="92710"/>
                  </a:lnTo>
                  <a:lnTo>
                    <a:pt x="57734" y="92710"/>
                  </a:lnTo>
                  <a:lnTo>
                    <a:pt x="57734" y="104140"/>
                  </a:lnTo>
                  <a:lnTo>
                    <a:pt x="69278" y="104140"/>
                  </a:lnTo>
                  <a:lnTo>
                    <a:pt x="80822" y="104140"/>
                  </a:lnTo>
                  <a:lnTo>
                    <a:pt x="92367" y="104140"/>
                  </a:lnTo>
                  <a:lnTo>
                    <a:pt x="92367" y="115570"/>
                  </a:lnTo>
                  <a:lnTo>
                    <a:pt x="80822" y="115570"/>
                  </a:lnTo>
                  <a:lnTo>
                    <a:pt x="69278" y="115570"/>
                  </a:lnTo>
                  <a:lnTo>
                    <a:pt x="69278" y="138430"/>
                  </a:lnTo>
                  <a:lnTo>
                    <a:pt x="57734" y="138430"/>
                  </a:lnTo>
                  <a:lnTo>
                    <a:pt x="57734" y="151130"/>
                  </a:lnTo>
                  <a:lnTo>
                    <a:pt x="69278" y="151130"/>
                  </a:lnTo>
                  <a:lnTo>
                    <a:pt x="80822" y="151130"/>
                  </a:lnTo>
                  <a:lnTo>
                    <a:pt x="92367" y="151130"/>
                  </a:lnTo>
                  <a:lnTo>
                    <a:pt x="92367" y="138430"/>
                  </a:lnTo>
                  <a:lnTo>
                    <a:pt x="80822" y="138430"/>
                  </a:lnTo>
                  <a:lnTo>
                    <a:pt x="80822" y="127000"/>
                  </a:lnTo>
                  <a:lnTo>
                    <a:pt x="92367" y="127000"/>
                  </a:lnTo>
                  <a:lnTo>
                    <a:pt x="92367" y="138430"/>
                  </a:lnTo>
                  <a:lnTo>
                    <a:pt x="103911" y="138430"/>
                  </a:lnTo>
                  <a:lnTo>
                    <a:pt x="103911" y="115570"/>
                  </a:lnTo>
                  <a:lnTo>
                    <a:pt x="115455" y="115570"/>
                  </a:lnTo>
                  <a:lnTo>
                    <a:pt x="115455" y="127000"/>
                  </a:lnTo>
                  <a:lnTo>
                    <a:pt x="127000" y="127000"/>
                  </a:lnTo>
                  <a:lnTo>
                    <a:pt x="138557" y="127000"/>
                  </a:lnTo>
                  <a:lnTo>
                    <a:pt x="138557" y="104140"/>
                  </a:lnTo>
                  <a:close/>
                </a:path>
                <a:path w="242570" h="151129">
                  <a:moveTo>
                    <a:pt x="138557" y="69850"/>
                  </a:moveTo>
                  <a:lnTo>
                    <a:pt x="127000" y="69850"/>
                  </a:lnTo>
                  <a:lnTo>
                    <a:pt x="127000" y="81280"/>
                  </a:lnTo>
                  <a:lnTo>
                    <a:pt x="138557" y="81280"/>
                  </a:lnTo>
                  <a:lnTo>
                    <a:pt x="138557" y="69850"/>
                  </a:lnTo>
                  <a:close/>
                </a:path>
                <a:path w="242570" h="151129">
                  <a:moveTo>
                    <a:pt x="150101" y="127000"/>
                  </a:moveTo>
                  <a:lnTo>
                    <a:pt x="138557" y="127000"/>
                  </a:lnTo>
                  <a:lnTo>
                    <a:pt x="138557" y="138430"/>
                  </a:lnTo>
                  <a:lnTo>
                    <a:pt x="150101" y="138430"/>
                  </a:lnTo>
                  <a:lnTo>
                    <a:pt x="150101" y="127000"/>
                  </a:lnTo>
                  <a:close/>
                </a:path>
                <a:path w="242570" h="151129">
                  <a:moveTo>
                    <a:pt x="150101" y="35560"/>
                  </a:moveTo>
                  <a:lnTo>
                    <a:pt x="138557" y="35560"/>
                  </a:lnTo>
                  <a:lnTo>
                    <a:pt x="127000" y="35560"/>
                  </a:lnTo>
                  <a:lnTo>
                    <a:pt x="127000" y="24130"/>
                  </a:lnTo>
                  <a:lnTo>
                    <a:pt x="115455" y="24130"/>
                  </a:lnTo>
                  <a:lnTo>
                    <a:pt x="115455" y="46990"/>
                  </a:lnTo>
                  <a:lnTo>
                    <a:pt x="127000" y="46990"/>
                  </a:lnTo>
                  <a:lnTo>
                    <a:pt x="127000" y="58420"/>
                  </a:lnTo>
                  <a:lnTo>
                    <a:pt x="138557" y="58420"/>
                  </a:lnTo>
                  <a:lnTo>
                    <a:pt x="138557" y="46990"/>
                  </a:lnTo>
                  <a:lnTo>
                    <a:pt x="150101" y="46990"/>
                  </a:lnTo>
                  <a:lnTo>
                    <a:pt x="150101" y="35560"/>
                  </a:lnTo>
                  <a:close/>
                </a:path>
                <a:path w="242570" h="151129">
                  <a:moveTo>
                    <a:pt x="150101" y="11430"/>
                  </a:moveTo>
                  <a:lnTo>
                    <a:pt x="138557" y="11430"/>
                  </a:lnTo>
                  <a:lnTo>
                    <a:pt x="138557" y="0"/>
                  </a:lnTo>
                  <a:lnTo>
                    <a:pt x="127000" y="0"/>
                  </a:lnTo>
                  <a:lnTo>
                    <a:pt x="127000" y="24130"/>
                  </a:lnTo>
                  <a:lnTo>
                    <a:pt x="138557" y="24130"/>
                  </a:lnTo>
                  <a:lnTo>
                    <a:pt x="150101" y="24130"/>
                  </a:lnTo>
                  <a:lnTo>
                    <a:pt x="150101" y="11430"/>
                  </a:lnTo>
                  <a:close/>
                </a:path>
                <a:path w="242570" h="151129">
                  <a:moveTo>
                    <a:pt x="161645" y="138430"/>
                  </a:moveTo>
                  <a:lnTo>
                    <a:pt x="150101" y="138430"/>
                  </a:lnTo>
                  <a:lnTo>
                    <a:pt x="150101" y="151130"/>
                  </a:lnTo>
                  <a:lnTo>
                    <a:pt x="161645" y="151130"/>
                  </a:lnTo>
                  <a:lnTo>
                    <a:pt x="161645" y="138430"/>
                  </a:lnTo>
                  <a:close/>
                </a:path>
                <a:path w="242570" h="151129">
                  <a:moveTo>
                    <a:pt x="161645" y="24130"/>
                  </a:moveTo>
                  <a:lnTo>
                    <a:pt x="150101" y="24130"/>
                  </a:lnTo>
                  <a:lnTo>
                    <a:pt x="150101" y="35560"/>
                  </a:lnTo>
                  <a:lnTo>
                    <a:pt x="161645" y="35560"/>
                  </a:lnTo>
                  <a:lnTo>
                    <a:pt x="161645" y="24130"/>
                  </a:lnTo>
                  <a:close/>
                </a:path>
                <a:path w="242570" h="151129">
                  <a:moveTo>
                    <a:pt x="196278" y="11430"/>
                  </a:moveTo>
                  <a:lnTo>
                    <a:pt x="184734" y="11430"/>
                  </a:lnTo>
                  <a:lnTo>
                    <a:pt x="184734" y="0"/>
                  </a:lnTo>
                  <a:lnTo>
                    <a:pt x="173189" y="0"/>
                  </a:lnTo>
                  <a:lnTo>
                    <a:pt x="173189" y="11430"/>
                  </a:lnTo>
                  <a:lnTo>
                    <a:pt x="161645" y="11430"/>
                  </a:lnTo>
                  <a:lnTo>
                    <a:pt x="161645" y="24130"/>
                  </a:lnTo>
                  <a:lnTo>
                    <a:pt x="173189" y="24130"/>
                  </a:lnTo>
                  <a:lnTo>
                    <a:pt x="173189" y="35560"/>
                  </a:lnTo>
                  <a:lnTo>
                    <a:pt x="161645" y="35560"/>
                  </a:lnTo>
                  <a:lnTo>
                    <a:pt x="161645" y="46990"/>
                  </a:lnTo>
                  <a:lnTo>
                    <a:pt x="173189" y="46990"/>
                  </a:lnTo>
                  <a:lnTo>
                    <a:pt x="184734" y="46990"/>
                  </a:lnTo>
                  <a:lnTo>
                    <a:pt x="196278" y="46990"/>
                  </a:lnTo>
                  <a:lnTo>
                    <a:pt x="196278" y="11430"/>
                  </a:lnTo>
                  <a:close/>
                </a:path>
                <a:path w="242570" h="151129">
                  <a:moveTo>
                    <a:pt x="219367" y="138430"/>
                  </a:moveTo>
                  <a:lnTo>
                    <a:pt x="207822" y="138430"/>
                  </a:lnTo>
                  <a:lnTo>
                    <a:pt x="207822" y="151130"/>
                  </a:lnTo>
                  <a:lnTo>
                    <a:pt x="219367" y="151130"/>
                  </a:lnTo>
                  <a:lnTo>
                    <a:pt x="219367" y="138430"/>
                  </a:lnTo>
                  <a:close/>
                </a:path>
                <a:path w="242570" h="151129">
                  <a:moveTo>
                    <a:pt x="219367" y="0"/>
                  </a:moveTo>
                  <a:lnTo>
                    <a:pt x="207822" y="0"/>
                  </a:lnTo>
                  <a:lnTo>
                    <a:pt x="196278" y="0"/>
                  </a:lnTo>
                  <a:lnTo>
                    <a:pt x="196278" y="11430"/>
                  </a:lnTo>
                  <a:lnTo>
                    <a:pt x="207822" y="11430"/>
                  </a:lnTo>
                  <a:lnTo>
                    <a:pt x="207822" y="35560"/>
                  </a:lnTo>
                  <a:lnTo>
                    <a:pt x="219367" y="35560"/>
                  </a:lnTo>
                  <a:lnTo>
                    <a:pt x="219367" y="0"/>
                  </a:lnTo>
                  <a:close/>
                </a:path>
                <a:path w="242570" h="151129">
                  <a:moveTo>
                    <a:pt x="230911" y="92710"/>
                  </a:moveTo>
                  <a:lnTo>
                    <a:pt x="219367" y="92710"/>
                  </a:lnTo>
                  <a:lnTo>
                    <a:pt x="207822" y="92710"/>
                  </a:lnTo>
                  <a:lnTo>
                    <a:pt x="207822" y="104140"/>
                  </a:lnTo>
                  <a:lnTo>
                    <a:pt x="196278" y="104140"/>
                  </a:lnTo>
                  <a:lnTo>
                    <a:pt x="196278" y="115570"/>
                  </a:lnTo>
                  <a:lnTo>
                    <a:pt x="184734" y="115570"/>
                  </a:lnTo>
                  <a:lnTo>
                    <a:pt x="184734" y="104140"/>
                  </a:lnTo>
                  <a:lnTo>
                    <a:pt x="173189" y="104140"/>
                  </a:lnTo>
                  <a:lnTo>
                    <a:pt x="173189" y="115570"/>
                  </a:lnTo>
                  <a:lnTo>
                    <a:pt x="161645" y="115570"/>
                  </a:lnTo>
                  <a:lnTo>
                    <a:pt x="161645" y="127000"/>
                  </a:lnTo>
                  <a:lnTo>
                    <a:pt x="173189" y="127000"/>
                  </a:lnTo>
                  <a:lnTo>
                    <a:pt x="184734" y="127000"/>
                  </a:lnTo>
                  <a:lnTo>
                    <a:pt x="196278" y="127000"/>
                  </a:lnTo>
                  <a:lnTo>
                    <a:pt x="196278" y="138430"/>
                  </a:lnTo>
                  <a:lnTo>
                    <a:pt x="207822" y="138430"/>
                  </a:lnTo>
                  <a:lnTo>
                    <a:pt x="207822" y="127000"/>
                  </a:lnTo>
                  <a:lnTo>
                    <a:pt x="219367" y="127000"/>
                  </a:lnTo>
                  <a:lnTo>
                    <a:pt x="219367" y="138430"/>
                  </a:lnTo>
                  <a:lnTo>
                    <a:pt x="230911" y="138430"/>
                  </a:lnTo>
                  <a:lnTo>
                    <a:pt x="230911" y="115570"/>
                  </a:lnTo>
                  <a:lnTo>
                    <a:pt x="219367" y="115570"/>
                  </a:lnTo>
                  <a:lnTo>
                    <a:pt x="219367" y="104140"/>
                  </a:lnTo>
                  <a:lnTo>
                    <a:pt x="230911" y="104140"/>
                  </a:lnTo>
                  <a:lnTo>
                    <a:pt x="230911" y="92710"/>
                  </a:lnTo>
                  <a:close/>
                </a:path>
                <a:path w="242570" h="151129">
                  <a:moveTo>
                    <a:pt x="242455" y="104140"/>
                  </a:moveTo>
                  <a:lnTo>
                    <a:pt x="230911" y="104140"/>
                  </a:lnTo>
                  <a:lnTo>
                    <a:pt x="230911" y="115570"/>
                  </a:lnTo>
                  <a:lnTo>
                    <a:pt x="242455" y="115570"/>
                  </a:lnTo>
                  <a:lnTo>
                    <a:pt x="242455" y="104140"/>
                  </a:lnTo>
                  <a:close/>
                </a:path>
                <a:path w="242570" h="151129">
                  <a:moveTo>
                    <a:pt x="242455" y="46990"/>
                  </a:moveTo>
                  <a:lnTo>
                    <a:pt x="230911" y="46990"/>
                  </a:lnTo>
                  <a:lnTo>
                    <a:pt x="230911" y="35560"/>
                  </a:lnTo>
                  <a:lnTo>
                    <a:pt x="219367" y="35560"/>
                  </a:lnTo>
                  <a:lnTo>
                    <a:pt x="219367" y="46990"/>
                  </a:lnTo>
                  <a:lnTo>
                    <a:pt x="207822" y="46990"/>
                  </a:lnTo>
                  <a:lnTo>
                    <a:pt x="207822" y="58420"/>
                  </a:lnTo>
                  <a:lnTo>
                    <a:pt x="196278" y="58420"/>
                  </a:lnTo>
                  <a:lnTo>
                    <a:pt x="196278" y="81280"/>
                  </a:lnTo>
                  <a:lnTo>
                    <a:pt x="207822" y="81280"/>
                  </a:lnTo>
                  <a:lnTo>
                    <a:pt x="219367" y="81280"/>
                  </a:lnTo>
                  <a:lnTo>
                    <a:pt x="219367" y="69850"/>
                  </a:lnTo>
                  <a:lnTo>
                    <a:pt x="230911" y="69850"/>
                  </a:lnTo>
                  <a:lnTo>
                    <a:pt x="242455" y="69850"/>
                  </a:lnTo>
                  <a:lnTo>
                    <a:pt x="242455" y="46990"/>
                  </a:lnTo>
                  <a:close/>
                </a:path>
                <a:path w="242570" h="151129">
                  <a:moveTo>
                    <a:pt x="242455" y="11430"/>
                  </a:moveTo>
                  <a:lnTo>
                    <a:pt x="230911" y="11430"/>
                  </a:lnTo>
                  <a:lnTo>
                    <a:pt x="230911" y="24130"/>
                  </a:lnTo>
                  <a:lnTo>
                    <a:pt x="242455" y="24130"/>
                  </a:lnTo>
                  <a:lnTo>
                    <a:pt x="242455" y="114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451713" y="451725"/>
            <a:ext cx="81280" cy="242570"/>
          </a:xfrm>
          <a:custGeom>
            <a:avLst/>
            <a:gdLst/>
            <a:ahLst/>
            <a:cxnLst/>
            <a:rect l="l" t="t" r="r" b="b"/>
            <a:pathLst>
              <a:path w="81279" h="242570">
                <a:moveTo>
                  <a:pt x="11544" y="103898"/>
                </a:moveTo>
                <a:lnTo>
                  <a:pt x="0" y="103898"/>
                </a:lnTo>
                <a:lnTo>
                  <a:pt x="0" y="115455"/>
                </a:lnTo>
                <a:lnTo>
                  <a:pt x="11544" y="115455"/>
                </a:lnTo>
                <a:lnTo>
                  <a:pt x="11544" y="103898"/>
                </a:lnTo>
                <a:close/>
              </a:path>
              <a:path w="81279" h="242570">
                <a:moveTo>
                  <a:pt x="23088" y="184721"/>
                </a:moveTo>
                <a:lnTo>
                  <a:pt x="11544" y="184721"/>
                </a:lnTo>
                <a:lnTo>
                  <a:pt x="11544" y="196265"/>
                </a:lnTo>
                <a:lnTo>
                  <a:pt x="0" y="196265"/>
                </a:lnTo>
                <a:lnTo>
                  <a:pt x="0" y="242455"/>
                </a:lnTo>
                <a:lnTo>
                  <a:pt x="11544" y="242455"/>
                </a:lnTo>
                <a:lnTo>
                  <a:pt x="11544" y="207810"/>
                </a:lnTo>
                <a:lnTo>
                  <a:pt x="23088" y="207810"/>
                </a:lnTo>
                <a:lnTo>
                  <a:pt x="23088" y="184721"/>
                </a:lnTo>
                <a:close/>
              </a:path>
              <a:path w="81279" h="242570">
                <a:moveTo>
                  <a:pt x="34632" y="207810"/>
                </a:moveTo>
                <a:lnTo>
                  <a:pt x="23088" y="207810"/>
                </a:lnTo>
                <a:lnTo>
                  <a:pt x="23088" y="219354"/>
                </a:lnTo>
                <a:lnTo>
                  <a:pt x="34632" y="219354"/>
                </a:lnTo>
                <a:lnTo>
                  <a:pt x="34632" y="207810"/>
                </a:lnTo>
                <a:close/>
              </a:path>
              <a:path w="81279" h="242570">
                <a:moveTo>
                  <a:pt x="34632" y="161632"/>
                </a:moveTo>
                <a:lnTo>
                  <a:pt x="23088" y="161632"/>
                </a:lnTo>
                <a:lnTo>
                  <a:pt x="23088" y="150088"/>
                </a:lnTo>
                <a:lnTo>
                  <a:pt x="11544" y="150088"/>
                </a:lnTo>
                <a:lnTo>
                  <a:pt x="11544" y="173177"/>
                </a:lnTo>
                <a:lnTo>
                  <a:pt x="23088" y="173177"/>
                </a:lnTo>
                <a:lnTo>
                  <a:pt x="34632" y="173177"/>
                </a:lnTo>
                <a:lnTo>
                  <a:pt x="34632" y="161632"/>
                </a:lnTo>
                <a:close/>
              </a:path>
              <a:path w="81279" h="242570">
                <a:moveTo>
                  <a:pt x="34632" y="127000"/>
                </a:moveTo>
                <a:lnTo>
                  <a:pt x="23088" y="127000"/>
                </a:lnTo>
                <a:lnTo>
                  <a:pt x="11544" y="127000"/>
                </a:lnTo>
                <a:lnTo>
                  <a:pt x="0" y="127000"/>
                </a:lnTo>
                <a:lnTo>
                  <a:pt x="0" y="150088"/>
                </a:lnTo>
                <a:lnTo>
                  <a:pt x="11544" y="150088"/>
                </a:lnTo>
                <a:lnTo>
                  <a:pt x="11544" y="138544"/>
                </a:lnTo>
                <a:lnTo>
                  <a:pt x="23088" y="138544"/>
                </a:lnTo>
                <a:lnTo>
                  <a:pt x="23088" y="150088"/>
                </a:lnTo>
                <a:lnTo>
                  <a:pt x="34632" y="150088"/>
                </a:lnTo>
                <a:lnTo>
                  <a:pt x="34632" y="127000"/>
                </a:lnTo>
                <a:close/>
              </a:path>
              <a:path w="81279" h="242570">
                <a:moveTo>
                  <a:pt x="34632" y="103898"/>
                </a:moveTo>
                <a:lnTo>
                  <a:pt x="23088" y="103898"/>
                </a:lnTo>
                <a:lnTo>
                  <a:pt x="23088" y="115455"/>
                </a:lnTo>
                <a:lnTo>
                  <a:pt x="34632" y="115455"/>
                </a:lnTo>
                <a:lnTo>
                  <a:pt x="34632" y="103898"/>
                </a:lnTo>
                <a:close/>
              </a:path>
              <a:path w="81279" h="242570">
                <a:moveTo>
                  <a:pt x="69265" y="219354"/>
                </a:moveTo>
                <a:lnTo>
                  <a:pt x="57721" y="219354"/>
                </a:lnTo>
                <a:lnTo>
                  <a:pt x="57721" y="207810"/>
                </a:lnTo>
                <a:lnTo>
                  <a:pt x="46177" y="207810"/>
                </a:lnTo>
                <a:lnTo>
                  <a:pt x="46177" y="230911"/>
                </a:lnTo>
                <a:lnTo>
                  <a:pt x="34632" y="230911"/>
                </a:lnTo>
                <a:lnTo>
                  <a:pt x="23088" y="230911"/>
                </a:lnTo>
                <a:lnTo>
                  <a:pt x="23088" y="242455"/>
                </a:lnTo>
                <a:lnTo>
                  <a:pt x="34632" y="242455"/>
                </a:lnTo>
                <a:lnTo>
                  <a:pt x="46177" y="242455"/>
                </a:lnTo>
                <a:lnTo>
                  <a:pt x="57721" y="242455"/>
                </a:lnTo>
                <a:lnTo>
                  <a:pt x="69265" y="242455"/>
                </a:lnTo>
                <a:lnTo>
                  <a:pt x="69265" y="219354"/>
                </a:lnTo>
                <a:close/>
              </a:path>
              <a:path w="81279" h="242570">
                <a:moveTo>
                  <a:pt x="69265" y="196265"/>
                </a:moveTo>
                <a:lnTo>
                  <a:pt x="57721" y="196265"/>
                </a:lnTo>
                <a:lnTo>
                  <a:pt x="57721" y="207810"/>
                </a:lnTo>
                <a:lnTo>
                  <a:pt x="69265" y="207810"/>
                </a:lnTo>
                <a:lnTo>
                  <a:pt x="69265" y="196265"/>
                </a:lnTo>
                <a:close/>
              </a:path>
              <a:path w="81279" h="242570">
                <a:moveTo>
                  <a:pt x="69265" y="127000"/>
                </a:moveTo>
                <a:lnTo>
                  <a:pt x="57721" y="127000"/>
                </a:lnTo>
                <a:lnTo>
                  <a:pt x="57721" y="103898"/>
                </a:lnTo>
                <a:lnTo>
                  <a:pt x="46177" y="103898"/>
                </a:lnTo>
                <a:lnTo>
                  <a:pt x="46177" y="115455"/>
                </a:lnTo>
                <a:lnTo>
                  <a:pt x="34632" y="115455"/>
                </a:lnTo>
                <a:lnTo>
                  <a:pt x="34632" y="127000"/>
                </a:lnTo>
                <a:lnTo>
                  <a:pt x="46177" y="127000"/>
                </a:lnTo>
                <a:lnTo>
                  <a:pt x="46177" y="173177"/>
                </a:lnTo>
                <a:lnTo>
                  <a:pt x="34632" y="173177"/>
                </a:lnTo>
                <a:lnTo>
                  <a:pt x="34632" y="196265"/>
                </a:lnTo>
                <a:lnTo>
                  <a:pt x="46177" y="196265"/>
                </a:lnTo>
                <a:lnTo>
                  <a:pt x="46177" y="184721"/>
                </a:lnTo>
                <a:lnTo>
                  <a:pt x="57721" y="184721"/>
                </a:lnTo>
                <a:lnTo>
                  <a:pt x="57721" y="161632"/>
                </a:lnTo>
                <a:lnTo>
                  <a:pt x="69265" y="161632"/>
                </a:lnTo>
                <a:lnTo>
                  <a:pt x="69265" y="150088"/>
                </a:lnTo>
                <a:lnTo>
                  <a:pt x="57721" y="150088"/>
                </a:lnTo>
                <a:lnTo>
                  <a:pt x="57721" y="138544"/>
                </a:lnTo>
                <a:lnTo>
                  <a:pt x="69265" y="138544"/>
                </a:lnTo>
                <a:lnTo>
                  <a:pt x="69265" y="127000"/>
                </a:lnTo>
                <a:close/>
              </a:path>
              <a:path w="81279" h="242570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705713" y="451725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79" h="81279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451713" y="705725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79" h="81279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82625" y="682625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11545" y="57727"/>
                </a:moveTo>
                <a:lnTo>
                  <a:pt x="0" y="57727"/>
                </a:lnTo>
                <a:lnTo>
                  <a:pt x="0" y="0"/>
                </a:lnTo>
                <a:lnTo>
                  <a:pt x="11545" y="0"/>
                </a:lnTo>
                <a:lnTo>
                  <a:pt x="11545" y="57727"/>
                </a:lnTo>
                <a:close/>
              </a:path>
              <a:path w="57784" h="57784">
                <a:moveTo>
                  <a:pt x="23090" y="11545"/>
                </a:moveTo>
                <a:lnTo>
                  <a:pt x="11545" y="11545"/>
                </a:lnTo>
                <a:lnTo>
                  <a:pt x="11545" y="0"/>
                </a:lnTo>
                <a:lnTo>
                  <a:pt x="23090" y="0"/>
                </a:lnTo>
                <a:lnTo>
                  <a:pt x="23090" y="11545"/>
                </a:lnTo>
                <a:close/>
              </a:path>
              <a:path w="57784" h="57784">
                <a:moveTo>
                  <a:pt x="34636" y="11545"/>
                </a:moveTo>
                <a:lnTo>
                  <a:pt x="23090" y="11545"/>
                </a:lnTo>
                <a:lnTo>
                  <a:pt x="23090" y="0"/>
                </a:lnTo>
                <a:lnTo>
                  <a:pt x="34636" y="0"/>
                </a:lnTo>
                <a:lnTo>
                  <a:pt x="34636" y="11545"/>
                </a:lnTo>
                <a:close/>
              </a:path>
              <a:path w="57784" h="57784">
                <a:moveTo>
                  <a:pt x="46181" y="11545"/>
                </a:moveTo>
                <a:lnTo>
                  <a:pt x="34636" y="11545"/>
                </a:lnTo>
                <a:lnTo>
                  <a:pt x="34636" y="0"/>
                </a:lnTo>
                <a:lnTo>
                  <a:pt x="46181" y="0"/>
                </a:lnTo>
                <a:lnTo>
                  <a:pt x="46181" y="11545"/>
                </a:lnTo>
                <a:close/>
              </a:path>
              <a:path w="57784" h="57784">
                <a:moveTo>
                  <a:pt x="57727" y="57727"/>
                </a:moveTo>
                <a:lnTo>
                  <a:pt x="46181" y="57727"/>
                </a:lnTo>
                <a:lnTo>
                  <a:pt x="46181" y="0"/>
                </a:lnTo>
                <a:lnTo>
                  <a:pt x="57727" y="0"/>
                </a:lnTo>
                <a:lnTo>
                  <a:pt x="57727" y="57727"/>
                </a:lnTo>
                <a:close/>
              </a:path>
              <a:path w="57784" h="57784">
                <a:moveTo>
                  <a:pt x="34636" y="34636"/>
                </a:moveTo>
                <a:lnTo>
                  <a:pt x="23090" y="34636"/>
                </a:lnTo>
                <a:lnTo>
                  <a:pt x="23090" y="23090"/>
                </a:lnTo>
                <a:lnTo>
                  <a:pt x="34636" y="23090"/>
                </a:lnTo>
                <a:lnTo>
                  <a:pt x="34636" y="34636"/>
                </a:lnTo>
                <a:close/>
              </a:path>
              <a:path w="57784" h="57784">
                <a:moveTo>
                  <a:pt x="23090" y="57727"/>
                </a:moveTo>
                <a:lnTo>
                  <a:pt x="11545" y="57727"/>
                </a:lnTo>
                <a:lnTo>
                  <a:pt x="11545" y="46181"/>
                </a:lnTo>
                <a:lnTo>
                  <a:pt x="23090" y="46181"/>
                </a:lnTo>
                <a:lnTo>
                  <a:pt x="23090" y="57727"/>
                </a:lnTo>
                <a:close/>
              </a:path>
              <a:path w="57784" h="57784">
                <a:moveTo>
                  <a:pt x="34636" y="57727"/>
                </a:moveTo>
                <a:lnTo>
                  <a:pt x="23090" y="57727"/>
                </a:lnTo>
                <a:lnTo>
                  <a:pt x="23090" y="46181"/>
                </a:lnTo>
                <a:lnTo>
                  <a:pt x="34636" y="46181"/>
                </a:lnTo>
                <a:lnTo>
                  <a:pt x="34636" y="57727"/>
                </a:lnTo>
                <a:close/>
              </a:path>
              <a:path w="57784" h="57784">
                <a:moveTo>
                  <a:pt x="46181" y="57727"/>
                </a:moveTo>
                <a:lnTo>
                  <a:pt x="34636" y="57727"/>
                </a:lnTo>
                <a:lnTo>
                  <a:pt x="34636" y="46181"/>
                </a:lnTo>
                <a:lnTo>
                  <a:pt x="46181" y="46181"/>
                </a:lnTo>
                <a:lnTo>
                  <a:pt x="46181" y="577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 descr=""/>
          <p:cNvGrpSpPr/>
          <p:nvPr/>
        </p:nvGrpSpPr>
        <p:grpSpPr>
          <a:xfrm>
            <a:off x="520988" y="520988"/>
            <a:ext cx="173355" cy="173355"/>
            <a:chOff x="520988" y="520988"/>
            <a:chExt cx="173355" cy="173355"/>
          </a:xfrm>
        </p:grpSpPr>
        <p:sp>
          <p:nvSpPr>
            <p:cNvPr id="12" name="object 12" descr=""/>
            <p:cNvSpPr/>
            <p:nvPr/>
          </p:nvSpPr>
          <p:spPr>
            <a:xfrm>
              <a:off x="544079" y="526761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5" h="0">
                  <a:moveTo>
                    <a:pt x="0" y="0"/>
                  </a:moveTo>
                  <a:lnTo>
                    <a:pt x="150090" y="0"/>
                  </a:lnTo>
                </a:path>
              </a:pathLst>
            </a:custGeom>
            <a:ln w="1154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26761" y="544079"/>
              <a:ext cx="0" cy="150495"/>
            </a:xfrm>
            <a:custGeom>
              <a:avLst/>
              <a:gdLst/>
              <a:ahLst/>
              <a:cxnLst/>
              <a:rect l="l" t="t" r="r" b="b"/>
              <a:pathLst>
                <a:path w="0" h="150495">
                  <a:moveTo>
                    <a:pt x="0" y="0"/>
                  </a:moveTo>
                  <a:lnTo>
                    <a:pt x="0" y="150090"/>
                  </a:lnTo>
                </a:path>
              </a:pathLst>
            </a:custGeom>
            <a:ln w="1154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/>
          <p:nvPr/>
        </p:nvSpPr>
        <p:spPr>
          <a:xfrm>
            <a:off x="544068" y="463270"/>
            <a:ext cx="12065" cy="57785"/>
          </a:xfrm>
          <a:custGeom>
            <a:avLst/>
            <a:gdLst/>
            <a:ahLst/>
            <a:cxnLst/>
            <a:rect l="l" t="t" r="r" b="b"/>
            <a:pathLst>
              <a:path w="12065" h="57784">
                <a:moveTo>
                  <a:pt x="11544" y="46177"/>
                </a:moveTo>
                <a:lnTo>
                  <a:pt x="0" y="46177"/>
                </a:lnTo>
                <a:lnTo>
                  <a:pt x="0" y="57721"/>
                </a:lnTo>
                <a:lnTo>
                  <a:pt x="11544" y="57721"/>
                </a:lnTo>
                <a:lnTo>
                  <a:pt x="11544" y="46177"/>
                </a:lnTo>
                <a:close/>
              </a:path>
              <a:path w="12065" h="57784">
                <a:moveTo>
                  <a:pt x="11544" y="23088"/>
                </a:moveTo>
                <a:lnTo>
                  <a:pt x="0" y="23088"/>
                </a:lnTo>
                <a:lnTo>
                  <a:pt x="0" y="34632"/>
                </a:lnTo>
                <a:lnTo>
                  <a:pt x="11544" y="34632"/>
                </a:lnTo>
                <a:lnTo>
                  <a:pt x="11544" y="23088"/>
                </a:lnTo>
                <a:close/>
              </a:path>
              <a:path w="12065" h="57784">
                <a:moveTo>
                  <a:pt x="11544" y="0"/>
                </a:moveTo>
                <a:lnTo>
                  <a:pt x="0" y="0"/>
                </a:lnTo>
                <a:lnTo>
                  <a:pt x="0" y="11544"/>
                </a:lnTo>
                <a:lnTo>
                  <a:pt x="11544" y="11544"/>
                </a:lnTo>
                <a:lnTo>
                  <a:pt x="115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451713" y="544080"/>
            <a:ext cx="104139" cy="12065"/>
          </a:xfrm>
          <a:custGeom>
            <a:avLst/>
            <a:gdLst/>
            <a:ahLst/>
            <a:cxnLst/>
            <a:rect l="l" t="t" r="r" b="b"/>
            <a:pathLst>
              <a:path w="104140" h="12065">
                <a:moveTo>
                  <a:pt x="57721" y="0"/>
                </a:moveTo>
                <a:lnTo>
                  <a:pt x="57721" y="0"/>
                </a:lnTo>
                <a:lnTo>
                  <a:pt x="0" y="0"/>
                </a:lnTo>
                <a:lnTo>
                  <a:pt x="0" y="11544"/>
                </a:lnTo>
                <a:lnTo>
                  <a:pt x="57721" y="11544"/>
                </a:lnTo>
                <a:lnTo>
                  <a:pt x="57721" y="0"/>
                </a:lnTo>
                <a:close/>
              </a:path>
              <a:path w="104140" h="12065">
                <a:moveTo>
                  <a:pt x="103898" y="0"/>
                </a:moveTo>
                <a:lnTo>
                  <a:pt x="92354" y="0"/>
                </a:lnTo>
                <a:lnTo>
                  <a:pt x="80810" y="0"/>
                </a:lnTo>
                <a:lnTo>
                  <a:pt x="80810" y="11544"/>
                </a:lnTo>
                <a:lnTo>
                  <a:pt x="92354" y="11544"/>
                </a:lnTo>
                <a:lnTo>
                  <a:pt x="103898" y="11544"/>
                </a:lnTo>
                <a:lnTo>
                  <a:pt x="1038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694169" y="544080"/>
            <a:ext cx="81280" cy="12065"/>
          </a:xfrm>
          <a:custGeom>
            <a:avLst/>
            <a:gdLst/>
            <a:ahLst/>
            <a:cxnLst/>
            <a:rect l="l" t="t" r="r" b="b"/>
            <a:pathLst>
              <a:path w="81279" h="12065">
                <a:moveTo>
                  <a:pt x="11544" y="0"/>
                </a:moveTo>
                <a:lnTo>
                  <a:pt x="0" y="0"/>
                </a:lnTo>
                <a:lnTo>
                  <a:pt x="0" y="11544"/>
                </a:lnTo>
                <a:lnTo>
                  <a:pt x="11544" y="11544"/>
                </a:lnTo>
                <a:lnTo>
                  <a:pt x="11544" y="0"/>
                </a:lnTo>
                <a:close/>
              </a:path>
              <a:path w="81279" h="12065">
                <a:moveTo>
                  <a:pt x="34632" y="0"/>
                </a:moveTo>
                <a:lnTo>
                  <a:pt x="23088" y="0"/>
                </a:lnTo>
                <a:lnTo>
                  <a:pt x="23088" y="11544"/>
                </a:lnTo>
                <a:lnTo>
                  <a:pt x="34632" y="11544"/>
                </a:lnTo>
                <a:lnTo>
                  <a:pt x="34632" y="0"/>
                </a:lnTo>
                <a:close/>
              </a:path>
              <a:path w="81279" h="12065">
                <a:moveTo>
                  <a:pt x="57721" y="0"/>
                </a:moveTo>
                <a:lnTo>
                  <a:pt x="46177" y="0"/>
                </a:lnTo>
                <a:lnTo>
                  <a:pt x="46177" y="11544"/>
                </a:lnTo>
                <a:lnTo>
                  <a:pt x="57721" y="11544"/>
                </a:lnTo>
                <a:lnTo>
                  <a:pt x="57721" y="0"/>
                </a:lnTo>
                <a:close/>
              </a:path>
              <a:path w="81279" h="12065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80810" y="11544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544068" y="705725"/>
            <a:ext cx="12065" cy="81280"/>
          </a:xfrm>
          <a:custGeom>
            <a:avLst/>
            <a:gdLst/>
            <a:ahLst/>
            <a:cxnLst/>
            <a:rect l="l" t="t" r="r" b="b"/>
            <a:pathLst>
              <a:path w="12065" h="81279">
                <a:moveTo>
                  <a:pt x="11544" y="23088"/>
                </a:moveTo>
                <a:lnTo>
                  <a:pt x="0" y="23088"/>
                </a:lnTo>
                <a:lnTo>
                  <a:pt x="0" y="80810"/>
                </a:lnTo>
                <a:lnTo>
                  <a:pt x="11544" y="80810"/>
                </a:lnTo>
                <a:lnTo>
                  <a:pt x="11544" y="23088"/>
                </a:lnTo>
                <a:close/>
              </a:path>
              <a:path w="12065" h="81279">
                <a:moveTo>
                  <a:pt x="11544" y="0"/>
                </a:moveTo>
                <a:lnTo>
                  <a:pt x="0" y="0"/>
                </a:lnTo>
                <a:lnTo>
                  <a:pt x="0" y="11544"/>
                </a:lnTo>
                <a:lnTo>
                  <a:pt x="11544" y="11544"/>
                </a:lnTo>
                <a:lnTo>
                  <a:pt x="115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474802" y="474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728802" y="474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474802" y="728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3761432" y="520700"/>
            <a:ext cx="3395979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</a:t>
            </a:r>
            <a:r>
              <a:rPr dirty="0" sz="950" spc="30">
                <a:latin typeface="Arial MT"/>
                <a:cs typeface="Arial MT"/>
              </a:rPr>
              <a:t> </a:t>
            </a:r>
            <a:r>
              <a:rPr dirty="0" sz="950">
                <a:latin typeface="Arial MT"/>
                <a:cs typeface="Arial MT"/>
              </a:rPr>
              <a:t>from:</a:t>
            </a:r>
            <a:r>
              <a:rPr dirty="0" sz="950" spc="30">
                <a:latin typeface="Arial MT"/>
                <a:cs typeface="Arial MT"/>
              </a:rPr>
              <a:t> </a:t>
            </a:r>
            <a:r>
              <a:rPr dirty="0" sz="950" spc="-10">
                <a:solidFill>
                  <a:srgbClr val="0000ED"/>
                </a:solidFill>
                <a:latin typeface="Arial MT"/>
                <a:cs typeface="Arial MT"/>
                <a:hlinkClick r:id="rId2"/>
              </a:rPr>
              <a:t>j</a:t>
            </a:r>
            <a:r>
              <a:rPr dirty="0" u="sng" sz="950" spc="-1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2"/>
              </a:rPr>
              <a:t>ustpaste.it/TheSixFigureEntrepreneurPodc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15925" y="1129023"/>
            <a:ext cx="6705600" cy="18567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8260" marR="5080" indent="184785">
              <a:lnSpc>
                <a:spcPct val="105100"/>
              </a:lnSpc>
              <a:spcBef>
                <a:spcPts val="100"/>
              </a:spcBef>
            </a:pPr>
            <a:r>
              <a:rPr dirty="0" sz="2200">
                <a:latin typeface="Arial MT"/>
                <a:cs typeface="Arial MT"/>
              </a:rPr>
              <a:t>The</a:t>
            </a:r>
            <a:r>
              <a:rPr dirty="0" sz="2200" spc="-9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Six</a:t>
            </a:r>
            <a:r>
              <a:rPr dirty="0" sz="2200" spc="-9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Figure</a:t>
            </a:r>
            <a:r>
              <a:rPr dirty="0" sz="2200" spc="-9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Entrepreneur</a:t>
            </a:r>
            <a:r>
              <a:rPr dirty="0" sz="2200" spc="-9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Podcast</a:t>
            </a:r>
            <a:r>
              <a:rPr dirty="0" sz="2200" spc="-9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presented</a:t>
            </a:r>
            <a:r>
              <a:rPr dirty="0" sz="2200" spc="-90">
                <a:latin typeface="Arial MT"/>
                <a:cs typeface="Arial MT"/>
              </a:rPr>
              <a:t> </a:t>
            </a:r>
            <a:r>
              <a:rPr dirty="0" sz="2200" spc="-25">
                <a:latin typeface="Arial MT"/>
                <a:cs typeface="Arial MT"/>
              </a:rPr>
              <a:t>by </a:t>
            </a:r>
            <a:r>
              <a:rPr dirty="0" sz="2200" spc="-20">
                <a:latin typeface="Arial MT"/>
                <a:cs typeface="Arial MT"/>
              </a:rPr>
              <a:t>Mayowa</a:t>
            </a:r>
            <a:r>
              <a:rPr dirty="0" sz="2200" spc="-13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Ajisafe.</a:t>
            </a:r>
            <a:r>
              <a:rPr dirty="0" sz="2200" spc="-14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Sales</a:t>
            </a:r>
            <a:r>
              <a:rPr dirty="0" sz="2200" spc="-8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Episode</a:t>
            </a:r>
            <a:r>
              <a:rPr dirty="0" sz="2200" spc="-8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#19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with</a:t>
            </a:r>
            <a:r>
              <a:rPr dirty="0" sz="2200" spc="-8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Richard</a:t>
            </a:r>
            <a:r>
              <a:rPr dirty="0" sz="2200" spc="-85">
                <a:latin typeface="Arial MT"/>
                <a:cs typeface="Arial MT"/>
              </a:rPr>
              <a:t> </a:t>
            </a:r>
            <a:r>
              <a:rPr dirty="0" sz="2200" spc="-20">
                <a:latin typeface="Arial MT"/>
                <a:cs typeface="Arial MT"/>
              </a:rPr>
              <a:t>Blan</a:t>
            </a:r>
            <a:endParaRPr sz="2200">
              <a:latin typeface="Arial MT"/>
              <a:cs typeface="Arial MT"/>
            </a:endParaRPr>
          </a:p>
          <a:p>
            <a:pPr marL="12700" marR="197485">
              <a:lnSpc>
                <a:spcPct val="101400"/>
              </a:lnSpc>
              <a:spcBef>
                <a:spcPts val="1560"/>
              </a:spcBef>
            </a:pPr>
            <a:r>
              <a:rPr dirty="0" sz="1500">
                <a:latin typeface="Arial MT"/>
                <a:cs typeface="Arial MT"/>
              </a:rPr>
              <a:t>In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this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episode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of</a:t>
            </a:r>
            <a:r>
              <a:rPr dirty="0" sz="1500" spc="18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The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Six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Figure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Entrepreneur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Podcast,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Mayowa</a:t>
            </a:r>
            <a:r>
              <a:rPr dirty="0" sz="1500" spc="114">
                <a:latin typeface="Arial MT"/>
                <a:cs typeface="Arial MT"/>
              </a:rPr>
              <a:t> </a:t>
            </a:r>
            <a:r>
              <a:rPr dirty="0" sz="1500" spc="-10">
                <a:latin typeface="Arial MT"/>
                <a:cs typeface="Arial MT"/>
              </a:rPr>
              <a:t>Ajisafe, </a:t>
            </a:r>
            <a:r>
              <a:rPr dirty="0" sz="1500">
                <a:latin typeface="Arial MT"/>
                <a:cs typeface="Arial MT"/>
              </a:rPr>
              <a:t>host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of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The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Six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Figure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Entrepreneur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Podcast,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sits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down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virtually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 spc="-20">
                <a:latin typeface="Arial MT"/>
                <a:cs typeface="Arial MT"/>
              </a:rPr>
              <a:t>with </a:t>
            </a:r>
            <a:r>
              <a:rPr dirty="0" sz="1500">
                <a:latin typeface="Arial MT"/>
                <a:cs typeface="Arial MT"/>
              </a:rPr>
              <a:t>Richard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to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share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the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stories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of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his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amazing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entrepreneurial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journey.</a:t>
            </a:r>
            <a:r>
              <a:rPr dirty="0" sz="1500" spc="185">
                <a:latin typeface="Arial MT"/>
                <a:cs typeface="Arial MT"/>
              </a:rPr>
              <a:t> </a:t>
            </a:r>
            <a:r>
              <a:rPr dirty="0" sz="1500" spc="-25">
                <a:latin typeface="Arial MT"/>
                <a:cs typeface="Arial MT"/>
              </a:rPr>
              <a:t>The </a:t>
            </a:r>
            <a:r>
              <a:rPr dirty="0" sz="1500">
                <a:latin typeface="Arial MT"/>
                <a:cs typeface="Arial MT"/>
              </a:rPr>
              <a:t>Six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Figure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Entrepreneur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Podcast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is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super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excited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to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host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 spc="-10">
                <a:latin typeface="Arial MT"/>
                <a:cs typeface="Arial MT"/>
              </a:rPr>
              <a:t>Richard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23" name="object 23" descr="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625" y="3133725"/>
            <a:ext cx="6715125" cy="2324099"/>
          </a:xfrm>
          <a:prstGeom prst="rect">
            <a:avLst/>
          </a:prstGeom>
        </p:spPr>
      </p:pic>
      <p:sp>
        <p:nvSpPr>
          <p:cNvPr id="24" name="object 24" descr=""/>
          <p:cNvSpPr txBox="1"/>
          <p:nvPr/>
        </p:nvSpPr>
        <p:spPr>
          <a:xfrm>
            <a:off x="415925" y="5439409"/>
            <a:ext cx="624205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Here’s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Glimpse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What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You’ll </a:t>
            </a:r>
            <a:r>
              <a:rPr dirty="0" sz="1250">
                <a:latin typeface="Arial MT"/>
                <a:cs typeface="Arial MT"/>
              </a:rPr>
              <a:t>Hear: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How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started his 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slowly but </a:t>
            </a:r>
            <a:r>
              <a:rPr dirty="0" sz="1250" spc="-10">
                <a:latin typeface="Arial MT"/>
                <a:cs typeface="Arial MT"/>
              </a:rPr>
              <a:t>consistently.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25" name="object 25" descr="">
            <a:hlinkClick r:id="rId5"/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8625" y="6067424"/>
            <a:ext cx="6715125" cy="3771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579882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lessons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entrepreneurial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book </a:t>
            </a:r>
            <a:r>
              <a:rPr dirty="0" sz="1250">
                <a:latin typeface="Arial MT"/>
                <a:cs typeface="Arial MT"/>
              </a:rPr>
              <a:t>recommendations.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 best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tip 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 </a:t>
            </a:r>
            <a:r>
              <a:rPr dirty="0" sz="1250" spc="-10">
                <a:latin typeface="Arial MT"/>
                <a:cs typeface="Arial MT"/>
              </a:rPr>
              <a:t>entrepreneurs.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914400"/>
            <a:ext cx="6715124" cy="413384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5287009"/>
            <a:ext cx="6707505" cy="18161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34200"/>
              </a:lnSpc>
              <a:spcBef>
                <a:spcPts val="105"/>
              </a:spcBef>
            </a:pPr>
            <a:r>
              <a:rPr dirty="0" sz="1250">
                <a:latin typeface="Arial MT"/>
                <a:cs typeface="Arial MT"/>
              </a:rPr>
              <a:t>More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people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cool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stuff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scratch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online,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that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problems,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 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lot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money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process.On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 podcast,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your </a:t>
            </a:r>
            <a:r>
              <a:rPr dirty="0" sz="1250">
                <a:latin typeface="Arial MT"/>
                <a:cs typeface="Arial MT"/>
              </a:rPr>
              <a:t>host -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Mayowa</a:t>
            </a:r>
            <a:r>
              <a:rPr dirty="0" sz="1250" spc="-6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Ajisafe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sits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down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virtually with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amazing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six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seven-</a:t>
            </a:r>
            <a:r>
              <a:rPr dirty="0" sz="1250">
                <a:latin typeface="Arial MT"/>
                <a:cs typeface="Arial MT"/>
              </a:rPr>
              <a:t>figure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consultants, </a:t>
            </a:r>
            <a:r>
              <a:rPr dirty="0" sz="1250">
                <a:latin typeface="Arial MT"/>
                <a:cs typeface="Arial MT"/>
              </a:rPr>
              <a:t>coaches,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founders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successful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online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stories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their </a:t>
            </a:r>
            <a:r>
              <a:rPr dirty="0" sz="1250">
                <a:latin typeface="Arial MT"/>
                <a:cs typeface="Arial MT"/>
              </a:rPr>
              <a:t>entrepreneurial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journey,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challenges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while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their </a:t>
            </a:r>
            <a:r>
              <a:rPr dirty="0" sz="1250">
                <a:latin typeface="Arial MT"/>
                <a:cs typeface="Arial MT"/>
              </a:rPr>
              <a:t>ideas,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opportunities,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tips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taking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advantage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ahead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business </a:t>
            </a:r>
            <a:r>
              <a:rPr dirty="0" sz="1250">
                <a:latin typeface="Arial MT"/>
                <a:cs typeface="Arial MT"/>
              </a:rPr>
              <a:t>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rest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us 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 the </a:t>
            </a:r>
            <a:r>
              <a:rPr dirty="0" sz="1250" spc="-20">
                <a:latin typeface="Arial MT"/>
                <a:cs typeface="Arial MT"/>
              </a:rPr>
              <a:t>same.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2525" y="352425"/>
            <a:ext cx="5276849" cy="60864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420484"/>
            <a:ext cx="673735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episode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Six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Figure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Mayowa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Ajisafe, host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Six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Figure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down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virtually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stories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his </a:t>
            </a:r>
            <a:r>
              <a:rPr dirty="0" sz="1250">
                <a:latin typeface="Arial MT"/>
                <a:cs typeface="Arial MT"/>
              </a:rPr>
              <a:t>amazing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entrepreneurial</a:t>
            </a:r>
            <a:r>
              <a:rPr dirty="0" sz="1250" spc="-10">
                <a:latin typeface="Arial MT"/>
                <a:cs typeface="Arial MT"/>
              </a:rPr>
              <a:t> journey.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Six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Figure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excited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host </a:t>
            </a:r>
            <a:r>
              <a:rPr dirty="0" sz="1250">
                <a:latin typeface="Arial MT"/>
                <a:cs typeface="Arial MT"/>
              </a:rPr>
              <a:t>Richard </a:t>
            </a:r>
            <a:r>
              <a:rPr dirty="0" sz="1250" spc="-10">
                <a:latin typeface="Arial MT"/>
                <a:cs typeface="Arial MT"/>
              </a:rPr>
              <a:t>Blank.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28724" y="352425"/>
            <a:ext cx="5114924" cy="57054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039484"/>
            <a:ext cx="6617334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Listen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episodes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Six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Figure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tips,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tactics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built businesses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scratch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6, 7,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8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using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build </a:t>
            </a:r>
            <a:r>
              <a:rPr dirty="0" sz="1250">
                <a:latin typeface="Arial MT"/>
                <a:cs typeface="Arial MT"/>
              </a:rPr>
              <a:t>and grow their businesses land more clients and make more money in the </a:t>
            </a:r>
            <a:r>
              <a:rPr dirty="0" sz="1250" spc="-10">
                <a:latin typeface="Arial MT"/>
                <a:cs typeface="Arial MT"/>
              </a:rPr>
              <a:t>process.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5625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906135"/>
            <a:ext cx="6526530" cy="12922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Discover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Exclusive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Insights,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Tips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Successful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Taking </a:t>
            </a:r>
            <a:r>
              <a:rPr dirty="0" sz="1250" spc="-20">
                <a:latin typeface="Arial MT"/>
                <a:cs typeface="Arial MT"/>
              </a:rPr>
              <a:t>Your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Beyond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6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7-Figures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Here’s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Glimpse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What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You’ll </a:t>
            </a:r>
            <a:r>
              <a:rPr dirty="0" sz="1250" spc="-20">
                <a:latin typeface="Arial MT"/>
                <a:cs typeface="Arial MT"/>
              </a:rPr>
              <a:t>Hear: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How Richard got started as an </a:t>
            </a:r>
            <a:r>
              <a:rPr dirty="0" sz="1250" spc="-10">
                <a:latin typeface="Arial MT"/>
                <a:cs typeface="Arial MT"/>
              </a:rPr>
              <a:t>entrepreneur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How Richard started his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slowly but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consistently.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1574" y="352425"/>
            <a:ext cx="5238749" cy="68960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487284"/>
            <a:ext cx="5129530" cy="1301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lessons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throughout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entrepreneurial</a:t>
            </a:r>
            <a:r>
              <a:rPr dirty="0" sz="1250" spc="-10">
                <a:latin typeface="Arial MT"/>
                <a:cs typeface="Arial MT"/>
              </a:rPr>
              <a:t> journey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book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recommendations.</a:t>
            </a:r>
            <a:endParaRPr sz="1250">
              <a:latin typeface="Arial MT"/>
              <a:cs typeface="Arial MT"/>
            </a:endParaRPr>
          </a:p>
          <a:p>
            <a:pPr marL="12700" marR="2406650">
              <a:lnSpc>
                <a:spcPct val="132500"/>
              </a:lnSpc>
              <a:spcBef>
                <a:spcPts val="35"/>
              </a:spcBef>
            </a:pP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best tip for 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entrepreneurs. </a:t>
            </a:r>
            <a:r>
              <a:rPr dirty="0" sz="1250">
                <a:latin typeface="Arial MT"/>
                <a:cs typeface="Arial MT"/>
              </a:rPr>
              <a:t>Resources Mentioned in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 </a:t>
            </a:r>
            <a:r>
              <a:rPr dirty="0" sz="1250" spc="-10">
                <a:latin typeface="Arial MT"/>
                <a:cs typeface="Arial MT"/>
              </a:rPr>
              <a:t>Episode </a:t>
            </a:r>
            <a:r>
              <a:rPr dirty="0" sz="1250">
                <a:latin typeface="Arial MT"/>
                <a:cs typeface="Arial MT"/>
              </a:rPr>
              <a:t>Richard’s Costa Rica Call </a:t>
            </a:r>
            <a:r>
              <a:rPr dirty="0" sz="1250" spc="-10">
                <a:latin typeface="Arial MT"/>
                <a:cs typeface="Arial MT"/>
              </a:rPr>
              <a:t>Center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5850" y="352425"/>
            <a:ext cx="5410199" cy="4571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906009"/>
            <a:ext cx="655891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Book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Cot </a:t>
            </a:r>
            <a:r>
              <a:rPr dirty="0" sz="1250" spc="-10">
                <a:latin typeface="Arial MT"/>
                <a:cs typeface="Arial MT"/>
              </a:rPr>
              <a:t>founder,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Mayowa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Ajisafe,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 been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book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publishing space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</a:t>
            </a:r>
            <a:r>
              <a:rPr dirty="0" sz="1250" spc="-10">
                <a:latin typeface="Arial MT"/>
                <a:cs typeface="Arial MT"/>
              </a:rPr>
              <a:t>advising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book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publishing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2014.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14624" y="5534025"/>
            <a:ext cx="2143124" cy="214312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7925434"/>
            <a:ext cx="6558280" cy="77787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55"/>
              </a:spcBef>
            </a:pPr>
            <a:r>
              <a:rPr dirty="0" sz="1250">
                <a:latin typeface="Arial MT"/>
                <a:cs typeface="Arial MT"/>
              </a:rPr>
              <a:t>We’re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professional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publishing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agency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makes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process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writing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publishing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book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 easy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walk for busy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 who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 the power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published book, want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write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publish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running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businesses.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52724" y="352425"/>
            <a:ext cx="2066924" cy="22097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2543810"/>
            <a:ext cx="652907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2018,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proven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system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hundreds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thought</a:t>
            </a:r>
            <a:r>
              <a:rPr dirty="0" sz="1250" spc="-10">
                <a:latin typeface="Arial MT"/>
                <a:cs typeface="Arial MT"/>
              </a:rPr>
              <a:t> leaders, </a:t>
            </a:r>
            <a:r>
              <a:rPr dirty="0" sz="1250">
                <a:latin typeface="Arial MT"/>
                <a:cs typeface="Arial MT"/>
              </a:rPr>
              <a:t>coaches,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consultants,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experts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become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instant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authority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while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leveraging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10">
                <a:latin typeface="Arial MT"/>
                <a:cs typeface="Arial MT"/>
              </a:rPr>
              <a:t> published </a:t>
            </a:r>
            <a:r>
              <a:rPr dirty="0" sz="1250">
                <a:latin typeface="Arial MT"/>
                <a:cs typeface="Arial MT"/>
              </a:rPr>
              <a:t>books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gigs,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invited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conferences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podcasts.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67024" y="3429000"/>
            <a:ext cx="1847849" cy="246697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5887085"/>
            <a:ext cx="6485890" cy="77787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55"/>
              </a:spcBef>
            </a:pPr>
            <a:r>
              <a:rPr dirty="0" sz="1250">
                <a:latin typeface="Arial MT"/>
                <a:cs typeface="Arial MT"/>
              </a:rPr>
              <a:t>What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 you need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write and publish 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best business card –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book with your </a:t>
            </a:r>
            <a:r>
              <a:rPr dirty="0" sz="1250" spc="-10">
                <a:latin typeface="Arial MT"/>
                <a:cs typeface="Arial MT"/>
              </a:rPr>
              <a:t>name? </a:t>
            </a:r>
            <a:r>
              <a:rPr dirty="0" sz="1250">
                <a:latin typeface="Arial MT"/>
                <a:cs typeface="Arial MT"/>
              </a:rPr>
              <a:t>When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 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 proven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system, 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 need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an idea,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expertise,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end </a:t>
            </a:r>
            <a:r>
              <a:rPr dirty="0" sz="1250" spc="-20">
                <a:latin typeface="Arial MT"/>
                <a:cs typeface="Arial MT"/>
              </a:rPr>
              <a:t>goal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want 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having a published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book.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6" name="object 6" descr="">
            <a:hlinkClick r:id="rId6"/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24149" y="6753225"/>
            <a:ext cx="2133599" cy="2133599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415925" y="8868409"/>
            <a:ext cx="669480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handle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content,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production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processes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like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writing,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editing,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proofreading,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cover </a:t>
            </a:r>
            <a:r>
              <a:rPr dirty="0" sz="1250">
                <a:latin typeface="Arial MT"/>
                <a:cs typeface="Arial MT"/>
              </a:rPr>
              <a:t>design,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publishing,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distribution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–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block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week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“speak”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book.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handle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-10">
                <a:latin typeface="Arial MT"/>
                <a:cs typeface="Arial MT"/>
              </a:rPr>
              <a:t>process.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don’t stop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 </a:t>
            </a:r>
            <a:r>
              <a:rPr dirty="0" sz="1250" spc="-10">
                <a:latin typeface="Arial MT"/>
                <a:cs typeface="Arial MT"/>
              </a:rPr>
              <a:t>that!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14624" y="352425"/>
            <a:ext cx="2143124" cy="21431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2477135"/>
            <a:ext cx="6734175" cy="23304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also give 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proven blueprint 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 copy to 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book to get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 </a:t>
            </a:r>
            <a:r>
              <a:rPr dirty="0" sz="1250" spc="-10">
                <a:latin typeface="Arial MT"/>
                <a:cs typeface="Arial MT"/>
              </a:rPr>
              <a:t>visibility,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get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expertise,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leads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paying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</a:t>
            </a:r>
            <a:r>
              <a:rPr dirty="0" sz="1250" spc="-20">
                <a:latin typeface="Arial MT"/>
                <a:cs typeface="Arial MT"/>
              </a:rPr>
              <a:t>your </a:t>
            </a:r>
            <a:r>
              <a:rPr dirty="0" sz="1250" spc="-10">
                <a:latin typeface="Arial MT"/>
                <a:cs typeface="Arial MT"/>
              </a:rPr>
              <a:t>business.</a:t>
            </a:r>
            <a:endParaRPr sz="1250">
              <a:latin typeface="Arial MT"/>
              <a:cs typeface="Arial MT"/>
            </a:endParaRPr>
          </a:p>
          <a:p>
            <a:pPr marL="12700" marR="113664">
              <a:lnSpc>
                <a:spcPct val="132500"/>
              </a:lnSpc>
              <a:spcBef>
                <a:spcPts val="35"/>
              </a:spcBef>
            </a:pP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focus 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ensuring 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direct path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ROI,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which 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most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important </a:t>
            </a:r>
            <a:r>
              <a:rPr dirty="0" sz="1250" spc="-10">
                <a:latin typeface="Arial MT"/>
                <a:cs typeface="Arial MT"/>
              </a:rPr>
              <a:t>component. </a:t>
            </a:r>
            <a:r>
              <a:rPr dirty="0" sz="1250">
                <a:latin typeface="Arial MT"/>
                <a:cs typeface="Arial MT"/>
              </a:rPr>
              <a:t>Plus,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entire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book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production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system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takes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heavy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writing,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preparing,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publishing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book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10">
                <a:latin typeface="Arial MT"/>
                <a:cs typeface="Arial MT"/>
              </a:rPr>
              <a:t> plate.</a:t>
            </a:r>
            <a:endParaRPr sz="1250">
              <a:latin typeface="Arial MT"/>
              <a:cs typeface="Arial MT"/>
            </a:endParaRPr>
          </a:p>
          <a:p>
            <a:pPr marL="12700" marR="19177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networking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becoming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published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author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 together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3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single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way.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-20">
                <a:latin typeface="Arial MT"/>
                <a:cs typeface="Arial MT"/>
              </a:rPr>
              <a:t>How?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725" y="352425"/>
            <a:ext cx="5876924" cy="60578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391909"/>
            <a:ext cx="669925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busy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successful entrepreneurs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who might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 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ready to take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solo book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project, </a:t>
            </a:r>
            <a:r>
              <a:rPr dirty="0" sz="1250">
                <a:latin typeface="Arial MT"/>
                <a:cs typeface="Arial MT"/>
              </a:rPr>
              <a:t>we also have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many </a:t>
            </a:r>
            <a:r>
              <a:rPr dirty="0" sz="1250" spc="-10">
                <a:latin typeface="Arial MT"/>
                <a:cs typeface="Arial MT"/>
              </a:rPr>
              <a:t>multi-</a:t>
            </a:r>
            <a:r>
              <a:rPr dirty="0" sz="1250">
                <a:latin typeface="Arial MT"/>
                <a:cs typeface="Arial MT"/>
              </a:rPr>
              <a:t>author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book projects they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 join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 </a:t>
            </a:r>
            <a:r>
              <a:rPr dirty="0" sz="1250" spc="-10">
                <a:latin typeface="Arial MT"/>
                <a:cs typeface="Arial MT"/>
              </a:rPr>
              <a:t>co-</a:t>
            </a:r>
            <a:r>
              <a:rPr dirty="0" sz="1250">
                <a:latin typeface="Arial MT"/>
                <a:cs typeface="Arial MT"/>
              </a:rPr>
              <a:t>author 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fraction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time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financial resources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 will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take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write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publish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solo </a:t>
            </a:r>
            <a:r>
              <a:rPr dirty="0" sz="1250" spc="-10">
                <a:latin typeface="Arial MT"/>
                <a:cs typeface="Arial MT"/>
              </a:rPr>
              <a:t>book.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41528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486909"/>
            <a:ext cx="6687820" cy="10445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 created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system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</a:t>
            </a:r>
            <a:r>
              <a:rPr dirty="0" sz="1250" spc="-10">
                <a:latin typeface="Arial MT"/>
                <a:cs typeface="Arial MT"/>
              </a:rPr>
              <a:t>like-</a:t>
            </a:r>
            <a:r>
              <a:rPr dirty="0" sz="1250">
                <a:latin typeface="Arial MT"/>
                <a:cs typeface="Arial MT"/>
              </a:rPr>
              <a:t>minded experts,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thought leaders,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coaches, and </a:t>
            </a:r>
            <a:r>
              <a:rPr dirty="0" sz="1250" spc="-10">
                <a:latin typeface="Arial MT"/>
                <a:cs typeface="Arial MT"/>
              </a:rPr>
              <a:t>consultants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stories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expertise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book.</a:t>
            </a:r>
            <a:endParaRPr sz="1250">
              <a:latin typeface="Arial MT"/>
              <a:cs typeface="Arial MT"/>
            </a:endParaRPr>
          </a:p>
          <a:p>
            <a:pPr marL="12700" marR="226060">
              <a:lnSpc>
                <a:spcPts val="2030"/>
              </a:lnSpc>
              <a:spcBef>
                <a:spcPts val="20"/>
              </a:spcBef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relationships you form through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these </a:t>
            </a:r>
            <a:r>
              <a:rPr dirty="0" sz="1250" spc="-10">
                <a:latin typeface="Arial MT"/>
                <a:cs typeface="Arial MT"/>
              </a:rPr>
              <a:t>multi-</a:t>
            </a:r>
            <a:r>
              <a:rPr dirty="0" sz="1250">
                <a:latin typeface="Arial MT"/>
                <a:cs typeface="Arial MT"/>
              </a:rPr>
              <a:t>author book projects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 their own are </a:t>
            </a:r>
            <a:r>
              <a:rPr dirty="0" sz="1250" spc="-10">
                <a:latin typeface="Arial MT"/>
                <a:cs typeface="Arial MT"/>
              </a:rPr>
              <a:t>worth </a:t>
            </a:r>
            <a:r>
              <a:rPr dirty="0" sz="1250">
                <a:latin typeface="Arial MT"/>
                <a:cs typeface="Arial MT"/>
              </a:rPr>
              <a:t>more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weight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gold.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33550" y="5619750"/>
            <a:ext cx="4114799" cy="341947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9020809"/>
            <a:ext cx="666623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20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become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instant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authority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field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niche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connecting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10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20 </a:t>
            </a:r>
            <a:r>
              <a:rPr dirty="0" sz="1250">
                <a:latin typeface="Arial MT"/>
                <a:cs typeface="Arial MT"/>
              </a:rPr>
              <a:t>amazing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 like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 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whom 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 the same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passion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getting </a:t>
            </a:r>
            <a:r>
              <a:rPr dirty="0" sz="1250" spc="-10">
                <a:latin typeface="Arial MT"/>
                <a:cs typeface="Arial MT"/>
              </a:rPr>
              <a:t>exposure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audience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years.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9199" y="352425"/>
            <a:ext cx="5143499" cy="60578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391909"/>
            <a:ext cx="6573520" cy="105410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-2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details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ongoing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multi-</a:t>
            </a:r>
            <a:r>
              <a:rPr dirty="0" sz="1250">
                <a:latin typeface="Arial MT"/>
                <a:cs typeface="Arial MT"/>
              </a:rPr>
              <a:t>book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project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here.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 considering having a book in your name for more </a:t>
            </a:r>
            <a:r>
              <a:rPr dirty="0" sz="1250" spc="-10">
                <a:latin typeface="Arial MT"/>
                <a:cs typeface="Arial MT"/>
              </a:rPr>
              <a:t>visibility,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credibility,</a:t>
            </a:r>
            <a:r>
              <a:rPr dirty="0" sz="1250">
                <a:latin typeface="Arial MT"/>
                <a:cs typeface="Arial MT"/>
              </a:rPr>
              <a:t> and the </a:t>
            </a:r>
            <a:r>
              <a:rPr dirty="0" sz="1250" spc="-10">
                <a:latin typeface="Arial MT"/>
                <a:cs typeface="Arial MT"/>
              </a:rPr>
              <a:t>instant </a:t>
            </a:r>
            <a:r>
              <a:rPr dirty="0" sz="1250">
                <a:latin typeface="Arial MT"/>
                <a:cs typeface="Arial MT"/>
              </a:rPr>
              <a:t>authority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 becoming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published author?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Would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 like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 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book </a:t>
            </a:r>
            <a:r>
              <a:rPr dirty="0" sz="1250">
                <a:latin typeface="Arial MT"/>
                <a:cs typeface="Arial MT"/>
              </a:rPr>
              <a:t>publishing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agency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win?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49910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325109"/>
            <a:ext cx="673671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12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years, 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book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publishing strategist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digital </a:t>
            </a:r>
            <a:r>
              <a:rPr dirty="0" sz="1250">
                <a:latin typeface="Arial MT"/>
                <a:cs typeface="Arial MT"/>
              </a:rPr>
              <a:t>lead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generation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consultant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publishing,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B2C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B2B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agencies,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spaces.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7750" y="352425"/>
            <a:ext cx="5486399" cy="45434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877434"/>
            <a:ext cx="643382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My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strengths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include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Strategic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Content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thigh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ticket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Acquisition,</a:t>
            </a:r>
            <a:r>
              <a:rPr dirty="0" sz="1250" spc="-10">
                <a:latin typeface="Arial MT"/>
                <a:cs typeface="Arial MT"/>
              </a:rPr>
              <a:t> Project </a:t>
            </a:r>
            <a:r>
              <a:rPr dirty="0" sz="1250">
                <a:latin typeface="Arial MT"/>
                <a:cs typeface="Arial MT"/>
              </a:rPr>
              <a:t>Management,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Podcasting,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Collaboration-</a:t>
            </a:r>
            <a:r>
              <a:rPr dirty="0" sz="1250">
                <a:latin typeface="Arial MT"/>
                <a:cs typeface="Arial MT"/>
              </a:rPr>
              <a:t>Based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Acquisition,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Development, </a:t>
            </a:r>
            <a:r>
              <a:rPr dirty="0" sz="1250">
                <a:latin typeface="Arial MT"/>
                <a:cs typeface="Arial MT"/>
              </a:rPr>
              <a:t>Facebook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Google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Display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 </a:t>
            </a:r>
            <a:r>
              <a:rPr dirty="0" sz="1250" spc="-10">
                <a:latin typeface="Arial MT"/>
                <a:cs typeface="Arial MT"/>
              </a:rPr>
              <a:t>Strategy.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625" y="5762625"/>
            <a:ext cx="6715124" cy="359092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9344659"/>
            <a:ext cx="6617334" cy="77787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55"/>
              </a:spcBef>
            </a:pPr>
            <a:r>
              <a:rPr dirty="0" sz="1250">
                <a:latin typeface="Arial MT"/>
                <a:cs typeface="Arial MT"/>
              </a:rPr>
              <a:t>I've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agency,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in-</a:t>
            </a:r>
            <a:r>
              <a:rPr dirty="0" sz="1250">
                <a:latin typeface="Arial MT"/>
                <a:cs typeface="Arial MT"/>
              </a:rPr>
              <a:t>house,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remote,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hybrid,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</a:t>
            </a:r>
            <a:r>
              <a:rPr dirty="0" sz="1250" spc="-10">
                <a:latin typeface="Arial MT"/>
                <a:cs typeface="Arial MT"/>
              </a:rPr>
              <a:t>in-</a:t>
            </a:r>
            <a:r>
              <a:rPr dirty="0" sz="1250">
                <a:latin typeface="Arial MT"/>
                <a:cs typeface="Arial MT"/>
              </a:rPr>
              <a:t>house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settings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these years.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excel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human-to-</a:t>
            </a:r>
            <a:r>
              <a:rPr dirty="0" sz="1250">
                <a:latin typeface="Arial MT"/>
                <a:cs typeface="Arial MT"/>
              </a:rPr>
              <a:t>human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conversations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content-</a:t>
            </a:r>
            <a:r>
              <a:rPr dirty="0" sz="1250">
                <a:latin typeface="Arial MT"/>
                <a:cs typeface="Arial MT"/>
              </a:rPr>
              <a:t>based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networking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create </a:t>
            </a:r>
            <a:r>
              <a:rPr dirty="0" sz="1250">
                <a:latin typeface="Arial MT"/>
                <a:cs typeface="Arial MT"/>
              </a:rPr>
              <a:t>marketing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solutions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produce</a:t>
            </a:r>
            <a:r>
              <a:rPr dirty="0" sz="1250" spc="-10">
                <a:latin typeface="Arial MT"/>
                <a:cs typeface="Arial MT"/>
              </a:rPr>
              <a:t> results.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3809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153534"/>
            <a:ext cx="6581775" cy="129222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 marR="5080">
              <a:lnSpc>
                <a:spcPct val="133800"/>
              </a:lnSpc>
              <a:spcBef>
                <a:spcPts val="35"/>
              </a:spcBef>
            </a:pPr>
            <a:r>
              <a:rPr dirty="0" sz="1250">
                <a:latin typeface="Arial MT"/>
                <a:cs typeface="Arial MT"/>
              </a:rPr>
              <a:t>I’ve led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worked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teams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create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result-</a:t>
            </a:r>
            <a:r>
              <a:rPr dirty="0" sz="1250">
                <a:latin typeface="Arial MT"/>
                <a:cs typeface="Arial MT"/>
              </a:rPr>
              <a:t>driven projects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across various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channels. </a:t>
            </a:r>
            <a:r>
              <a:rPr dirty="0" sz="1250">
                <a:latin typeface="Arial MT"/>
                <a:cs typeface="Arial MT"/>
              </a:rPr>
              <a:t>Richard’s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filled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twists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turns.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27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old,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relocated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 to train employees for 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the larger call centers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San Jose. With a mix </a:t>
            </a:r>
            <a:r>
              <a:rPr dirty="0" sz="1250" spc="-2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motivational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public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style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tactful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appropriate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shared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000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decades.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352425"/>
            <a:ext cx="6667499" cy="5714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049009"/>
            <a:ext cx="653923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largest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collection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restored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American Pinball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machines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antique </a:t>
            </a:r>
            <a:r>
              <a:rPr dirty="0" sz="1250">
                <a:latin typeface="Arial MT"/>
                <a:cs typeface="Arial MT"/>
              </a:rPr>
              <a:t>Rockola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Jukeboxes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Central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 making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 a strong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CCC </a:t>
            </a:r>
            <a:r>
              <a:rPr dirty="0" sz="1250">
                <a:latin typeface="Arial MT"/>
                <a:cs typeface="Arial MT"/>
              </a:rPr>
              <a:t>culture.Richard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Officer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2008.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47850" y="352425"/>
            <a:ext cx="3886199" cy="6857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192009"/>
            <a:ext cx="648081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Mr.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holds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bachelors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degree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Spanish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Arizona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certificate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proficiency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Sevilla, Spain.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0387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372734"/>
            <a:ext cx="6697345" cy="130175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 marR="5080">
              <a:lnSpc>
                <a:spcPct val="133700"/>
              </a:lnSpc>
              <a:spcBef>
                <a:spcPts val="115"/>
              </a:spcBef>
            </a:pP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Keynote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Philadelphia's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68th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Honors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Society </a:t>
            </a:r>
            <a:r>
              <a:rPr dirty="0" sz="1250">
                <a:latin typeface="Arial MT"/>
                <a:cs typeface="Arial MT"/>
              </a:rPr>
              <a:t>induction</a:t>
            </a:r>
            <a:r>
              <a:rPr dirty="0" sz="1250" spc="-10">
                <a:latin typeface="Arial MT"/>
                <a:cs typeface="Arial MT"/>
              </a:rPr>
              <a:t> ceremony.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addition,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entered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2023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side </a:t>
            </a:r>
            <a:r>
              <a:rPr dirty="0" sz="1250">
                <a:latin typeface="Arial MT"/>
                <a:cs typeface="Arial MT"/>
              </a:rPr>
              <a:t>other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famous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alumni.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Paying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forward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Senior High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Mr. </a:t>
            </a:r>
            <a:r>
              <a:rPr dirty="0" sz="1250">
                <a:latin typeface="Arial MT"/>
                <a:cs typeface="Arial MT"/>
              </a:rPr>
              <a:t>Blank.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such,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 endows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scholarship 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students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plan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majoring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42481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582159"/>
            <a:ext cx="6600825" cy="15589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110"/>
              </a:spcBef>
            </a:pP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 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 (CCC)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a state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art BPO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 outsource </a:t>
            </a:r>
            <a:r>
              <a:rPr dirty="0" sz="1250" spc="-10">
                <a:latin typeface="Arial MT"/>
                <a:cs typeface="Arial MT"/>
              </a:rPr>
              <a:t>company </a:t>
            </a:r>
            <a:r>
              <a:rPr dirty="0" sz="1250">
                <a:latin typeface="Arial MT"/>
                <a:cs typeface="Arial MT"/>
              </a:rPr>
              <a:t>located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capital city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San Jose,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 Rica.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 main focus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 been,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will </a:t>
            </a:r>
            <a:r>
              <a:rPr dirty="0" sz="1250" spc="-10">
                <a:latin typeface="Arial MT"/>
                <a:cs typeface="Arial MT"/>
              </a:rPr>
              <a:t>always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personally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 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every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Central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center agent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 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 may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offer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highest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quality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outbound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inbound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solutions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</a:t>
            </a:r>
            <a:r>
              <a:rPr dirty="0" sz="1250" spc="-10">
                <a:latin typeface="Arial MT"/>
                <a:cs typeface="Arial MT"/>
              </a:rPr>
              <a:t> customer </a:t>
            </a:r>
            <a:r>
              <a:rPr dirty="0" sz="1250">
                <a:latin typeface="Arial MT"/>
                <a:cs typeface="Arial MT"/>
              </a:rPr>
              <a:t>service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small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medium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sized international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 entrepreneurs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 well 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fortune </a:t>
            </a:r>
            <a:r>
              <a:rPr dirty="0" sz="1250">
                <a:latin typeface="Arial MT"/>
                <a:cs typeface="Arial MT"/>
              </a:rPr>
              <a:t>500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companies.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689176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712075"/>
            <a:ext cx="438975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-10">
                <a:latin typeface="Arial MT"/>
                <a:cs typeface="Arial MT"/>
              </a:rPr>
              <a:t>https://costaricascallcenter.com/en/outbound-bpo-campaigns/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89439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9535159"/>
            <a:ext cx="630428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Mayowa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Ajisafe,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Six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Figure Entrepreneur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 ,Richard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 Rica's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Call </a:t>
            </a:r>
            <a:r>
              <a:rPr dirty="0" sz="1250">
                <a:latin typeface="Arial MT"/>
                <a:cs typeface="Arial MT"/>
              </a:rPr>
              <a:t>Center,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Outsourcing,</a:t>
            </a:r>
            <a:r>
              <a:rPr dirty="0" sz="1250" spc="-5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Telemarketing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Centre,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BPO,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Nearshore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Contact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Center,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Sales,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24522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10">
                <a:latin typeface="Arial MT"/>
                <a:cs typeface="Arial MT"/>
              </a:rPr>
              <a:t>Entrepreneur, </a:t>
            </a:r>
            <a:r>
              <a:rPr dirty="0" sz="1250">
                <a:latin typeface="Arial MT"/>
                <a:cs typeface="Arial MT"/>
              </a:rPr>
              <a:t>B2B,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Gamification,Leadership,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CX,</a:t>
            </a:r>
            <a:r>
              <a:rPr dirty="0" sz="1250" spc="-10">
                <a:latin typeface="Arial MT"/>
                <a:cs typeface="Arial MT"/>
              </a:rPr>
              <a:t> Guest, </a:t>
            </a:r>
            <a:r>
              <a:rPr dirty="0" sz="1250">
                <a:latin typeface="Arial MT"/>
                <a:cs typeface="Arial MT"/>
              </a:rPr>
              <a:t>Money,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B2C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education,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BPO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trainer,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643" y="1329143"/>
            <a:ext cx="6418978" cy="294023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4467859"/>
            <a:ext cx="6659245" cy="103505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45"/>
              </a:spcBef>
            </a:pPr>
            <a:r>
              <a:rPr dirty="0" sz="1250">
                <a:latin typeface="Arial MT"/>
                <a:cs typeface="Arial MT"/>
              </a:rPr>
              <a:t>#MayowaAjisafe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#TheSixFigureEntrepreneurPodcast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#RichardBlank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#CostaRica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#CallCenter </a:t>
            </a:r>
            <a:r>
              <a:rPr dirty="0" sz="1250">
                <a:latin typeface="Arial MT"/>
                <a:cs typeface="Arial MT"/>
              </a:rPr>
              <a:t>#Outsourcing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#Telemarketing </a:t>
            </a:r>
            <a:r>
              <a:rPr dirty="0" sz="1250">
                <a:latin typeface="Arial MT"/>
                <a:cs typeface="Arial MT"/>
              </a:rPr>
              <a:t>#BPO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#Sales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#Entrepreneur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#B2B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#Business</a:t>
            </a:r>
            <a:r>
              <a:rPr dirty="0" sz="1250" spc="-10">
                <a:latin typeface="Arial MT"/>
                <a:cs typeface="Arial MT"/>
              </a:rPr>
              <a:t> #Podcast </a:t>
            </a:r>
            <a:r>
              <a:rPr dirty="0" sz="1250">
                <a:latin typeface="Arial MT"/>
                <a:cs typeface="Arial MT"/>
              </a:rPr>
              <a:t>#Gamification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#CEO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#learnpodcasting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#podcastepisode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#podcastguest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#podcasting </a:t>
            </a:r>
            <a:r>
              <a:rPr dirty="0" sz="1250">
                <a:latin typeface="Arial MT"/>
                <a:cs typeface="Arial MT"/>
              </a:rPr>
              <a:t>#podcastinterview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#podcastplaylist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#podcastskills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#podcastshow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5" name="object 5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625" y="5591175"/>
            <a:ext cx="6715125" cy="378142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4449" y="352425"/>
            <a:ext cx="4952999" cy="58769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273799"/>
            <a:ext cx="397764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u="sng" sz="1250" spc="-1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4"/>
              </a:rPr>
              <a:t>https://youtu.be/eo0jG9k7GGE?si=SlM1wzrL9dNTJFSk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Six Figure Entrepreneur Podcast presented by Mayowa Ajisafe. Sales Episode #19 with Richard Blan</dc:title>
  <dcterms:created xsi:type="dcterms:W3CDTF">2024-09-26T20:28:31Z</dcterms:created>
  <dcterms:modified xsi:type="dcterms:W3CDTF">2024-09-26T20:28:31Z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2024-09-26T00:00:00Z</vt:filetime>
  </property>
  <property fmtid="{D5CDD505-2E9C-101B-9397-08002B2CF9AE}" pid="3" name="Creator">
    <vt:lpwstr>Mozilla/5.0 (X11; Linux x86_64) AppleWebKit/537.36 (KHTML, like Gecko) HeadlessChrome/129.0.0.0 Safari/537.36</vt:lpwstr>
  </property>
  <property fmtid="{D5CDD505-2E9C-101B-9397-08002B2CF9AE}" pid="4" name="LastSaved">
    <vt:filetime>2024-09-26T00:00:00Z</vt:filetime>
  </property>
  <property fmtid="{D5CDD505-2E9C-101B-9397-08002B2CF9AE}" pid="5" name="Producer">
    <vt:lpwstr>Skia/PDF m129</vt:lpwstr>
  </property>
</Properties>
</file>