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ThebusinessbrainpodcastbyST" TargetMode="External"/><Relationship Id="rId3" Type="http://schemas.openxmlformats.org/officeDocument/2006/relationships/hyperlink" Target="https://jpcdn.it/img/3ef1a46162dd4a02bfceea37bee80164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91a3cbb404377a2dfa66cf20816b3c54.pn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96cd670700628063989a070ff74e13f.jpg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jpcdn.it/img/a7aeebd789c1481c3830989f54ee8429.jpg" TargetMode="External"/><Relationship Id="rId5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9bd9f64aae9288b3f746d71f8548ccc.jpg" TargetMode="External"/><Relationship Id="rId3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dea53da064a9e2cc4455ff67408cb50.jpg" TargetMode="External"/><Relationship Id="rId3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c018a6e4324f3d705fb8f084c4b6970.jpg" TargetMode="External"/><Relationship Id="rId3" Type="http://schemas.openxmlformats.org/officeDocument/2006/relationships/image" Target="../media/image7.jpg"/><Relationship Id="rId4" Type="http://schemas.openxmlformats.org/officeDocument/2006/relationships/hyperlink" Target="https://jpcdn.it/img/1e7a7276c331247a591f97a23554babb.jpg" TargetMode="External"/><Relationship Id="rId5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5e62946f5e23ef9bb7e72a7f3ef9118.jpg" TargetMode="External"/><Relationship Id="rId3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4efc713dea89918ca2e75e2aaa3d28b.jpg" TargetMode="External"/><Relationship Id="rId3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c50bd00638903dde57caec3f830801c.jpg" TargetMode="External"/><Relationship Id="rId3" Type="http://schemas.openxmlformats.org/officeDocument/2006/relationships/image" Target="../media/image11.jpg"/><Relationship Id="rId4" Type="http://schemas.openxmlformats.org/officeDocument/2006/relationships/hyperlink" Target="http://www.lifepixuniversity.com/cf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bb30648a08ee81f2527e78eccad2c6d.jpg" TargetMode="External"/><Relationship Id="rId3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68c88daac18a149a315451d37f2b36c.jpg" TargetMode="External"/><Relationship Id="rId3" Type="http://schemas.openxmlformats.org/officeDocument/2006/relationships/image" Target="../media/image13.jpg"/><Relationship Id="rId4" Type="http://schemas.openxmlformats.org/officeDocument/2006/relationships/hyperlink" Target="https://jpcdn.it/img/d751367481d69850890d4176c0f61aed.jpg" TargetMode="External"/><Relationship Id="rId5" Type="http://schemas.openxmlformats.org/officeDocument/2006/relationships/image" Target="../media/image1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4f312c22f3d6cc05cec875ed4231e72.jpg" TargetMode="External"/><Relationship Id="rId3" Type="http://schemas.openxmlformats.org/officeDocument/2006/relationships/image" Target="../media/image15.jpg"/><Relationship Id="rId4" Type="http://schemas.openxmlformats.org/officeDocument/2006/relationships/hyperlink" Target="https://jpcdn.it/img/d23b304ba04a3f2f9b5c9f739de7cbd0.jpg" TargetMode="External"/><Relationship Id="rId5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fde5ed90b667ad1c33a90598a0643ab.jpg" TargetMode="External"/><Relationship Id="rId3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7641e93f49897b5d530f0d7e046b8c9.jpg" TargetMode="External"/><Relationship Id="rId3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21d312427a34b16ccdbb85c9b7ea699.jpg" TargetMode="External"/><Relationship Id="rId3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1b912b0d61a42fa80772a4054b53cfe.jpg" TargetMode="External"/><Relationship Id="rId3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dedf89f153406a2811f2547038481fd.jpg" TargetMode="External"/><Relationship Id="rId3" Type="http://schemas.openxmlformats.org/officeDocument/2006/relationships/image" Target="../media/image2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f80736b047fb785e86cd268c1fae1f1.jpg" TargetMode="External"/><Relationship Id="rId3" Type="http://schemas.openxmlformats.org/officeDocument/2006/relationships/image" Target="../media/image22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95glWY7Fdic" TargetMode="External"/><Relationship Id="rId3" Type="http://schemas.openxmlformats.org/officeDocument/2006/relationships/image" Target="../media/image2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184150"/>
            </a:xfrm>
            <a:custGeom>
              <a:avLst/>
              <a:gdLst/>
              <a:ahLst/>
              <a:cxnLst/>
              <a:rect l="l" t="t" r="r" b="b"/>
              <a:pathLst>
                <a:path w="254000" h="184150">
                  <a:moveTo>
                    <a:pt x="11544" y="137960"/>
                  </a:moveTo>
                  <a:lnTo>
                    <a:pt x="0" y="137960"/>
                  </a:lnTo>
                  <a:lnTo>
                    <a:pt x="0" y="172250"/>
                  </a:lnTo>
                  <a:lnTo>
                    <a:pt x="11544" y="172250"/>
                  </a:lnTo>
                  <a:lnTo>
                    <a:pt x="11544" y="137960"/>
                  </a:lnTo>
                  <a:close/>
                </a:path>
                <a:path w="254000" h="184150">
                  <a:moveTo>
                    <a:pt x="23088" y="103670"/>
                  </a:moveTo>
                  <a:lnTo>
                    <a:pt x="11544" y="103670"/>
                  </a:lnTo>
                  <a:lnTo>
                    <a:pt x="11544" y="115100"/>
                  </a:lnTo>
                  <a:lnTo>
                    <a:pt x="0" y="115100"/>
                  </a:lnTo>
                  <a:lnTo>
                    <a:pt x="0" y="126530"/>
                  </a:lnTo>
                  <a:lnTo>
                    <a:pt x="11544" y="126530"/>
                  </a:lnTo>
                  <a:lnTo>
                    <a:pt x="23088" y="126530"/>
                  </a:lnTo>
                  <a:lnTo>
                    <a:pt x="23088" y="103670"/>
                  </a:lnTo>
                  <a:close/>
                </a:path>
                <a:path w="254000" h="184150">
                  <a:moveTo>
                    <a:pt x="46189" y="160820"/>
                  </a:moveTo>
                  <a:lnTo>
                    <a:pt x="34645" y="160820"/>
                  </a:lnTo>
                  <a:lnTo>
                    <a:pt x="23088" y="160820"/>
                  </a:lnTo>
                  <a:lnTo>
                    <a:pt x="23088" y="172250"/>
                  </a:lnTo>
                  <a:lnTo>
                    <a:pt x="34645" y="172250"/>
                  </a:lnTo>
                  <a:lnTo>
                    <a:pt x="46189" y="172250"/>
                  </a:lnTo>
                  <a:lnTo>
                    <a:pt x="46189" y="160820"/>
                  </a:lnTo>
                  <a:close/>
                </a:path>
                <a:path w="254000" h="184150">
                  <a:moveTo>
                    <a:pt x="46189" y="137960"/>
                  </a:moveTo>
                  <a:lnTo>
                    <a:pt x="34645" y="137960"/>
                  </a:lnTo>
                  <a:lnTo>
                    <a:pt x="23088" y="137960"/>
                  </a:lnTo>
                  <a:lnTo>
                    <a:pt x="23088" y="149390"/>
                  </a:lnTo>
                  <a:lnTo>
                    <a:pt x="34645" y="149390"/>
                  </a:lnTo>
                  <a:lnTo>
                    <a:pt x="46189" y="149390"/>
                  </a:lnTo>
                  <a:lnTo>
                    <a:pt x="46189" y="137960"/>
                  </a:lnTo>
                  <a:close/>
                </a:path>
                <a:path w="254000" h="184150">
                  <a:moveTo>
                    <a:pt x="46189" y="103670"/>
                  </a:moveTo>
                  <a:lnTo>
                    <a:pt x="34645" y="10367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03670"/>
                  </a:lnTo>
                  <a:close/>
                </a:path>
                <a:path w="254000" h="184150">
                  <a:moveTo>
                    <a:pt x="46189" y="34632"/>
                  </a:moveTo>
                  <a:lnTo>
                    <a:pt x="34645" y="34632"/>
                  </a:lnTo>
                  <a:lnTo>
                    <a:pt x="23088" y="34632"/>
                  </a:lnTo>
                  <a:lnTo>
                    <a:pt x="23088" y="69265"/>
                  </a:lnTo>
                  <a:lnTo>
                    <a:pt x="34645" y="69265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46189" y="34632"/>
                  </a:lnTo>
                  <a:close/>
                </a:path>
                <a:path w="254000" h="184150">
                  <a:moveTo>
                    <a:pt x="46189" y="0"/>
                  </a:moveTo>
                  <a:lnTo>
                    <a:pt x="34645" y="0"/>
                  </a:lnTo>
                  <a:lnTo>
                    <a:pt x="34645" y="23088"/>
                  </a:lnTo>
                  <a:lnTo>
                    <a:pt x="46189" y="23088"/>
                  </a:lnTo>
                  <a:lnTo>
                    <a:pt x="46189" y="0"/>
                  </a:lnTo>
                  <a:close/>
                </a:path>
                <a:path w="254000" h="184150">
                  <a:moveTo>
                    <a:pt x="69278" y="172250"/>
                  </a:moveTo>
                  <a:lnTo>
                    <a:pt x="57734" y="172250"/>
                  </a:lnTo>
                  <a:lnTo>
                    <a:pt x="46189" y="172250"/>
                  </a:lnTo>
                  <a:lnTo>
                    <a:pt x="46189" y="183680"/>
                  </a:lnTo>
                  <a:lnTo>
                    <a:pt x="57734" y="183680"/>
                  </a:lnTo>
                  <a:lnTo>
                    <a:pt x="69278" y="183680"/>
                  </a:lnTo>
                  <a:lnTo>
                    <a:pt x="69278" y="172250"/>
                  </a:lnTo>
                  <a:close/>
                </a:path>
                <a:path w="254000" h="184150">
                  <a:moveTo>
                    <a:pt x="69278" y="57721"/>
                  </a:moveTo>
                  <a:lnTo>
                    <a:pt x="57734" y="57721"/>
                  </a:ln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69278" y="69265"/>
                  </a:lnTo>
                  <a:lnTo>
                    <a:pt x="69278" y="57721"/>
                  </a:lnTo>
                  <a:close/>
                </a:path>
                <a:path w="254000" h="184150">
                  <a:moveTo>
                    <a:pt x="92367" y="34632"/>
                  </a:moveTo>
                  <a:lnTo>
                    <a:pt x="80822" y="34632"/>
                  </a:lnTo>
                  <a:lnTo>
                    <a:pt x="69278" y="34632"/>
                  </a:lnTo>
                  <a:lnTo>
                    <a:pt x="69278" y="23088"/>
                  </a:lnTo>
                  <a:lnTo>
                    <a:pt x="57734" y="23088"/>
                  </a:lnTo>
                  <a:lnTo>
                    <a:pt x="57734" y="46177"/>
                  </a:lnTo>
                  <a:lnTo>
                    <a:pt x="69278" y="46177"/>
                  </a:lnTo>
                  <a:lnTo>
                    <a:pt x="80822" y="46177"/>
                  </a:lnTo>
                  <a:lnTo>
                    <a:pt x="80822" y="57721"/>
                  </a:lnTo>
                  <a:lnTo>
                    <a:pt x="92367" y="57721"/>
                  </a:lnTo>
                  <a:lnTo>
                    <a:pt x="92367" y="34632"/>
                  </a:lnTo>
                  <a:close/>
                </a:path>
                <a:path w="254000" h="184150">
                  <a:moveTo>
                    <a:pt x="103911" y="160820"/>
                  </a:moveTo>
                  <a:lnTo>
                    <a:pt x="92367" y="160820"/>
                  </a:lnTo>
                  <a:lnTo>
                    <a:pt x="80822" y="160820"/>
                  </a:lnTo>
                  <a:lnTo>
                    <a:pt x="80822" y="172250"/>
                  </a:lnTo>
                  <a:lnTo>
                    <a:pt x="92367" y="172250"/>
                  </a:lnTo>
                  <a:lnTo>
                    <a:pt x="103911" y="172250"/>
                  </a:lnTo>
                  <a:lnTo>
                    <a:pt x="103911" y="160820"/>
                  </a:lnTo>
                  <a:close/>
                </a:path>
                <a:path w="254000" h="184150">
                  <a:moveTo>
                    <a:pt x="115455" y="103670"/>
                  </a:moveTo>
                  <a:lnTo>
                    <a:pt x="103911" y="103670"/>
                  </a:lnTo>
                  <a:lnTo>
                    <a:pt x="103911" y="115100"/>
                  </a:lnTo>
                  <a:lnTo>
                    <a:pt x="115455" y="115100"/>
                  </a:lnTo>
                  <a:lnTo>
                    <a:pt x="115455" y="103670"/>
                  </a:lnTo>
                  <a:close/>
                </a:path>
                <a:path w="254000" h="184150">
                  <a:moveTo>
                    <a:pt x="115455" y="46177"/>
                  </a:moveTo>
                  <a:lnTo>
                    <a:pt x="103911" y="46177"/>
                  </a:lnTo>
                  <a:lnTo>
                    <a:pt x="103911" y="57721"/>
                  </a:lnTo>
                  <a:lnTo>
                    <a:pt x="92367" y="57721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15455" y="69265"/>
                  </a:lnTo>
                  <a:lnTo>
                    <a:pt x="115455" y="46177"/>
                  </a:lnTo>
                  <a:close/>
                </a:path>
                <a:path w="254000" h="184150">
                  <a:moveTo>
                    <a:pt x="127000" y="137960"/>
                  </a:moveTo>
                  <a:lnTo>
                    <a:pt x="115455" y="137960"/>
                  </a:lnTo>
                  <a:lnTo>
                    <a:pt x="103911" y="137960"/>
                  </a:lnTo>
                  <a:lnTo>
                    <a:pt x="92367" y="137960"/>
                  </a:lnTo>
                  <a:lnTo>
                    <a:pt x="92367" y="126530"/>
                  </a:lnTo>
                  <a:lnTo>
                    <a:pt x="103911" y="126530"/>
                  </a:lnTo>
                  <a:lnTo>
                    <a:pt x="103911" y="115100"/>
                  </a:lnTo>
                  <a:lnTo>
                    <a:pt x="92367" y="115100"/>
                  </a:lnTo>
                  <a:lnTo>
                    <a:pt x="80822" y="115100"/>
                  </a:lnTo>
                  <a:lnTo>
                    <a:pt x="80822" y="103670"/>
                  </a:lnTo>
                  <a:lnTo>
                    <a:pt x="92367" y="103670"/>
                  </a:lnTo>
                  <a:lnTo>
                    <a:pt x="103911" y="103670"/>
                  </a:lnTo>
                  <a:lnTo>
                    <a:pt x="103911" y="80810"/>
                  </a:lnTo>
                  <a:lnTo>
                    <a:pt x="92367" y="80810"/>
                  </a:lnTo>
                  <a:lnTo>
                    <a:pt x="92367" y="9224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57734" y="92240"/>
                  </a:lnTo>
                  <a:lnTo>
                    <a:pt x="57734" y="80810"/>
                  </a:lnTo>
                  <a:lnTo>
                    <a:pt x="46189" y="80810"/>
                  </a:lnTo>
                  <a:lnTo>
                    <a:pt x="34645" y="80810"/>
                  </a:lnTo>
                  <a:lnTo>
                    <a:pt x="23088" y="80810"/>
                  </a:lnTo>
                  <a:lnTo>
                    <a:pt x="23088" y="103670"/>
                  </a:lnTo>
                  <a:lnTo>
                    <a:pt x="34645" y="103670"/>
                  </a:lnTo>
                  <a:lnTo>
                    <a:pt x="34645" y="92240"/>
                  </a:lnTo>
                  <a:lnTo>
                    <a:pt x="46189" y="92240"/>
                  </a:lnTo>
                  <a:lnTo>
                    <a:pt x="46189" y="103670"/>
                  </a:lnTo>
                  <a:lnTo>
                    <a:pt x="57734" y="103670"/>
                  </a:lnTo>
                  <a:lnTo>
                    <a:pt x="57734" y="126530"/>
                  </a:lnTo>
                  <a:lnTo>
                    <a:pt x="69278" y="126530"/>
                  </a:lnTo>
                  <a:lnTo>
                    <a:pt x="80822" y="126530"/>
                  </a:lnTo>
                  <a:lnTo>
                    <a:pt x="80822" y="137960"/>
                  </a:lnTo>
                  <a:lnTo>
                    <a:pt x="69278" y="137960"/>
                  </a:lnTo>
                  <a:lnTo>
                    <a:pt x="69278" y="149390"/>
                  </a:lnTo>
                  <a:lnTo>
                    <a:pt x="80822" y="149390"/>
                  </a:lnTo>
                  <a:lnTo>
                    <a:pt x="92367" y="149390"/>
                  </a:lnTo>
                  <a:lnTo>
                    <a:pt x="103911" y="149390"/>
                  </a:lnTo>
                  <a:lnTo>
                    <a:pt x="103911" y="160820"/>
                  </a:lnTo>
                  <a:lnTo>
                    <a:pt x="115455" y="16082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close/>
                </a:path>
                <a:path w="254000" h="184150">
                  <a:moveTo>
                    <a:pt x="127000" y="92240"/>
                  </a:moveTo>
                  <a:lnTo>
                    <a:pt x="115455" y="92240"/>
                  </a:lnTo>
                  <a:lnTo>
                    <a:pt x="115455" y="103670"/>
                  </a:lnTo>
                  <a:lnTo>
                    <a:pt x="127000" y="103670"/>
                  </a:lnTo>
                  <a:lnTo>
                    <a:pt x="127000" y="92240"/>
                  </a:lnTo>
                  <a:close/>
                </a:path>
                <a:path w="254000" h="184150">
                  <a:moveTo>
                    <a:pt x="127000" y="34632"/>
                  </a:moveTo>
                  <a:lnTo>
                    <a:pt x="115455" y="34632"/>
                  </a:lnTo>
                  <a:lnTo>
                    <a:pt x="115455" y="46177"/>
                  </a:lnTo>
                  <a:lnTo>
                    <a:pt x="127000" y="46177"/>
                  </a:lnTo>
                  <a:lnTo>
                    <a:pt x="127000" y="34632"/>
                  </a:lnTo>
                  <a:close/>
                </a:path>
                <a:path w="254000" h="184150">
                  <a:moveTo>
                    <a:pt x="138544" y="46177"/>
                  </a:moveTo>
                  <a:lnTo>
                    <a:pt x="127000" y="46177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38544" y="46177"/>
                  </a:lnTo>
                  <a:close/>
                </a:path>
                <a:path w="254000" h="184150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03670"/>
                  </a:lnTo>
                  <a:lnTo>
                    <a:pt x="127000" y="103670"/>
                  </a:lnTo>
                  <a:lnTo>
                    <a:pt x="127000" y="115100"/>
                  </a:lnTo>
                  <a:lnTo>
                    <a:pt x="115455" y="11510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27000" y="137960"/>
                  </a:lnTo>
                  <a:lnTo>
                    <a:pt x="138544" y="13796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184150">
                  <a:moveTo>
                    <a:pt x="161645" y="23088"/>
                  </a:moveTo>
                  <a:lnTo>
                    <a:pt x="150101" y="23088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23088"/>
                  </a:lnTo>
                  <a:close/>
                </a:path>
                <a:path w="254000" h="184150">
                  <a:moveTo>
                    <a:pt x="161645" y="0"/>
                  </a:moveTo>
                  <a:lnTo>
                    <a:pt x="161645" y="0"/>
                  </a:lnTo>
                  <a:lnTo>
                    <a:pt x="103911" y="0"/>
                  </a:lnTo>
                  <a:lnTo>
                    <a:pt x="103911" y="11544"/>
                  </a:lnTo>
                  <a:lnTo>
                    <a:pt x="92367" y="11544"/>
                  </a:lnTo>
                  <a:lnTo>
                    <a:pt x="80822" y="11544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11544"/>
                  </a:lnTo>
                  <a:lnTo>
                    <a:pt x="69278" y="11544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92367" y="23088"/>
                  </a:lnTo>
                  <a:lnTo>
                    <a:pt x="92367" y="34632"/>
                  </a:lnTo>
                  <a:lnTo>
                    <a:pt x="103911" y="34632"/>
                  </a:lnTo>
                  <a:lnTo>
                    <a:pt x="103911" y="23088"/>
                  </a:lnTo>
                  <a:lnTo>
                    <a:pt x="115455" y="23088"/>
                  </a:lnTo>
                  <a:lnTo>
                    <a:pt x="115455" y="11544"/>
                  </a:lnTo>
                  <a:lnTo>
                    <a:pt x="127000" y="11544"/>
                  </a:lnTo>
                  <a:lnTo>
                    <a:pt x="127000" y="34632"/>
                  </a:lnTo>
                  <a:lnTo>
                    <a:pt x="138544" y="34632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61645" y="11544"/>
                  </a:lnTo>
                  <a:lnTo>
                    <a:pt x="161645" y="0"/>
                  </a:lnTo>
                  <a:close/>
                </a:path>
                <a:path w="254000" h="184150">
                  <a:moveTo>
                    <a:pt x="207822" y="172250"/>
                  </a:moveTo>
                  <a:lnTo>
                    <a:pt x="196278" y="172250"/>
                  </a:lnTo>
                  <a:lnTo>
                    <a:pt x="196278" y="183680"/>
                  </a:lnTo>
                  <a:lnTo>
                    <a:pt x="207822" y="183680"/>
                  </a:lnTo>
                  <a:lnTo>
                    <a:pt x="207822" y="172250"/>
                  </a:lnTo>
                  <a:close/>
                </a:path>
                <a:path w="254000" h="184150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60820"/>
                  </a:lnTo>
                  <a:close/>
                </a:path>
                <a:path w="254000" h="184150">
                  <a:moveTo>
                    <a:pt x="230911" y="137960"/>
                  </a:moveTo>
                  <a:lnTo>
                    <a:pt x="219367" y="137960"/>
                  </a:lnTo>
                  <a:lnTo>
                    <a:pt x="219367" y="126530"/>
                  </a:ln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49390"/>
                  </a:lnTo>
                  <a:lnTo>
                    <a:pt x="173189" y="149390"/>
                  </a:lnTo>
                  <a:lnTo>
                    <a:pt x="161645" y="149390"/>
                  </a:lnTo>
                  <a:lnTo>
                    <a:pt x="161645" y="137960"/>
                  </a:lnTo>
                  <a:lnTo>
                    <a:pt x="173189" y="137960"/>
                  </a:lnTo>
                  <a:lnTo>
                    <a:pt x="173189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50101" y="12653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73189" y="17225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lnTo>
                    <a:pt x="196278" y="14939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30911" y="149390"/>
                  </a:lnTo>
                  <a:lnTo>
                    <a:pt x="230911" y="137960"/>
                  </a:lnTo>
                  <a:close/>
                </a:path>
                <a:path w="254000" h="184150">
                  <a:moveTo>
                    <a:pt x="242455" y="126530"/>
                  </a:moveTo>
                  <a:lnTo>
                    <a:pt x="230911" y="126530"/>
                  </a:lnTo>
                  <a:lnTo>
                    <a:pt x="230911" y="137960"/>
                  </a:lnTo>
                  <a:lnTo>
                    <a:pt x="242455" y="137960"/>
                  </a:lnTo>
                  <a:lnTo>
                    <a:pt x="242455" y="126530"/>
                  </a:lnTo>
                  <a:close/>
                </a:path>
                <a:path w="254000" h="184150">
                  <a:moveTo>
                    <a:pt x="254000" y="149390"/>
                  </a:moveTo>
                  <a:lnTo>
                    <a:pt x="242455" y="14939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49390"/>
                  </a:lnTo>
                  <a:close/>
                </a:path>
                <a:path w="254000" h="184150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2523" y="623975"/>
              <a:ext cx="254000" cy="162560"/>
            </a:xfrm>
            <a:custGeom>
              <a:avLst/>
              <a:gdLst/>
              <a:ahLst/>
              <a:cxnLst/>
              <a:rect l="l" t="t" r="r" b="b"/>
              <a:pathLst>
                <a:path w="254000" h="162559">
                  <a:moveTo>
                    <a:pt x="11544" y="35560"/>
                  </a:moveTo>
                  <a:lnTo>
                    <a:pt x="0" y="35560"/>
                  </a:lnTo>
                  <a:lnTo>
                    <a:pt x="0" y="46990"/>
                  </a:lnTo>
                  <a:lnTo>
                    <a:pt x="11544" y="46990"/>
                  </a:lnTo>
                  <a:lnTo>
                    <a:pt x="11544" y="35560"/>
                  </a:lnTo>
                  <a:close/>
                </a:path>
                <a:path w="254000" h="162559">
                  <a:moveTo>
                    <a:pt x="34645" y="81280"/>
                  </a:moveTo>
                  <a:lnTo>
                    <a:pt x="23088" y="81280"/>
                  </a:lnTo>
                  <a:lnTo>
                    <a:pt x="23088" y="92710"/>
                  </a:lnTo>
                  <a:lnTo>
                    <a:pt x="34645" y="92710"/>
                  </a:lnTo>
                  <a:lnTo>
                    <a:pt x="34645" y="81280"/>
                  </a:lnTo>
                  <a:close/>
                </a:path>
                <a:path w="254000" h="162559">
                  <a:moveTo>
                    <a:pt x="34645" y="46990"/>
                  </a:moveTo>
                  <a:lnTo>
                    <a:pt x="23088" y="46990"/>
                  </a:lnTo>
                  <a:lnTo>
                    <a:pt x="11544" y="46990"/>
                  </a:lnTo>
                  <a:lnTo>
                    <a:pt x="11544" y="58420"/>
                  </a:lnTo>
                  <a:lnTo>
                    <a:pt x="0" y="58420"/>
                  </a:lnTo>
                  <a:lnTo>
                    <a:pt x="0" y="69850"/>
                  </a:lnTo>
                  <a:lnTo>
                    <a:pt x="11544" y="69850"/>
                  </a:lnTo>
                  <a:lnTo>
                    <a:pt x="23088" y="69850"/>
                  </a:lnTo>
                  <a:lnTo>
                    <a:pt x="34645" y="69850"/>
                  </a:lnTo>
                  <a:lnTo>
                    <a:pt x="34645" y="46990"/>
                  </a:lnTo>
                  <a:close/>
                </a:path>
                <a:path w="254000" h="162559">
                  <a:moveTo>
                    <a:pt x="46189" y="138430"/>
                  </a:moveTo>
                  <a:lnTo>
                    <a:pt x="34645" y="138430"/>
                  </a:lnTo>
                  <a:lnTo>
                    <a:pt x="34645" y="149860"/>
                  </a:lnTo>
                  <a:lnTo>
                    <a:pt x="46189" y="149860"/>
                  </a:lnTo>
                  <a:lnTo>
                    <a:pt x="46189" y="138430"/>
                  </a:lnTo>
                  <a:close/>
                </a:path>
                <a:path w="254000" h="162559">
                  <a:moveTo>
                    <a:pt x="46189" y="22860"/>
                  </a:moveTo>
                  <a:lnTo>
                    <a:pt x="34645" y="22860"/>
                  </a:lnTo>
                  <a:lnTo>
                    <a:pt x="34645" y="11430"/>
                  </a:lnTo>
                  <a:lnTo>
                    <a:pt x="23088" y="11430"/>
                  </a:lnTo>
                  <a:lnTo>
                    <a:pt x="23088" y="22860"/>
                  </a:lnTo>
                  <a:lnTo>
                    <a:pt x="11544" y="22860"/>
                  </a:lnTo>
                  <a:lnTo>
                    <a:pt x="11544" y="35560"/>
                  </a:lnTo>
                  <a:lnTo>
                    <a:pt x="23088" y="35560"/>
                  </a:lnTo>
                  <a:lnTo>
                    <a:pt x="34645" y="35560"/>
                  </a:lnTo>
                  <a:lnTo>
                    <a:pt x="34645" y="46990"/>
                  </a:lnTo>
                  <a:lnTo>
                    <a:pt x="46189" y="46990"/>
                  </a:lnTo>
                  <a:lnTo>
                    <a:pt x="46189" y="22860"/>
                  </a:lnTo>
                  <a:close/>
                </a:path>
                <a:path w="254000" h="162559">
                  <a:moveTo>
                    <a:pt x="57734" y="115570"/>
                  </a:moveTo>
                  <a:lnTo>
                    <a:pt x="46189" y="115570"/>
                  </a:lnTo>
                  <a:lnTo>
                    <a:pt x="34645" y="115570"/>
                  </a:lnTo>
                  <a:lnTo>
                    <a:pt x="34645" y="104140"/>
                  </a:lnTo>
                  <a:lnTo>
                    <a:pt x="23088" y="104140"/>
                  </a:lnTo>
                  <a:lnTo>
                    <a:pt x="23088" y="127000"/>
                  </a:lnTo>
                  <a:lnTo>
                    <a:pt x="34645" y="127000"/>
                  </a:lnTo>
                  <a:lnTo>
                    <a:pt x="46189" y="127000"/>
                  </a:lnTo>
                  <a:lnTo>
                    <a:pt x="57734" y="127000"/>
                  </a:lnTo>
                  <a:lnTo>
                    <a:pt x="57734" y="115570"/>
                  </a:lnTo>
                  <a:close/>
                </a:path>
                <a:path w="254000" h="162559">
                  <a:moveTo>
                    <a:pt x="57734" y="58420"/>
                  </a:moveTo>
                  <a:lnTo>
                    <a:pt x="46189" y="58420"/>
                  </a:lnTo>
                  <a:lnTo>
                    <a:pt x="46189" y="69850"/>
                  </a:lnTo>
                  <a:lnTo>
                    <a:pt x="34645" y="69850"/>
                  </a:lnTo>
                  <a:lnTo>
                    <a:pt x="34645" y="81280"/>
                  </a:lnTo>
                  <a:lnTo>
                    <a:pt x="46189" y="81280"/>
                  </a:lnTo>
                  <a:lnTo>
                    <a:pt x="57734" y="81280"/>
                  </a:lnTo>
                  <a:lnTo>
                    <a:pt x="57734" y="58420"/>
                  </a:lnTo>
                  <a:close/>
                </a:path>
                <a:path w="254000" h="162559">
                  <a:moveTo>
                    <a:pt x="69278" y="46990"/>
                  </a:moveTo>
                  <a:lnTo>
                    <a:pt x="57734" y="46990"/>
                  </a:lnTo>
                  <a:lnTo>
                    <a:pt x="57734" y="58420"/>
                  </a:lnTo>
                  <a:lnTo>
                    <a:pt x="69278" y="58420"/>
                  </a:lnTo>
                  <a:lnTo>
                    <a:pt x="69278" y="46990"/>
                  </a:lnTo>
                  <a:close/>
                </a:path>
                <a:path w="254000" h="162559">
                  <a:moveTo>
                    <a:pt x="80822" y="127000"/>
                  </a:moveTo>
                  <a:lnTo>
                    <a:pt x="69278" y="127000"/>
                  </a:lnTo>
                  <a:lnTo>
                    <a:pt x="57734" y="127000"/>
                  </a:lnTo>
                  <a:lnTo>
                    <a:pt x="57734" y="138430"/>
                  </a:lnTo>
                  <a:lnTo>
                    <a:pt x="69278" y="138430"/>
                  </a:lnTo>
                  <a:lnTo>
                    <a:pt x="80822" y="138430"/>
                  </a:lnTo>
                  <a:lnTo>
                    <a:pt x="80822" y="127000"/>
                  </a:lnTo>
                  <a:close/>
                </a:path>
                <a:path w="254000" h="162559">
                  <a:moveTo>
                    <a:pt x="80822" y="35560"/>
                  </a:moveTo>
                  <a:lnTo>
                    <a:pt x="69278" y="35560"/>
                  </a:lnTo>
                  <a:lnTo>
                    <a:pt x="69278" y="46990"/>
                  </a:lnTo>
                  <a:lnTo>
                    <a:pt x="80822" y="46990"/>
                  </a:lnTo>
                  <a:lnTo>
                    <a:pt x="80822" y="35560"/>
                  </a:lnTo>
                  <a:close/>
                </a:path>
                <a:path w="254000" h="162559">
                  <a:moveTo>
                    <a:pt x="103911" y="11430"/>
                  </a:moveTo>
                  <a:lnTo>
                    <a:pt x="92367" y="11430"/>
                  </a:lnTo>
                  <a:lnTo>
                    <a:pt x="80822" y="11430"/>
                  </a:lnTo>
                  <a:lnTo>
                    <a:pt x="69278" y="11430"/>
                  </a:lnTo>
                  <a:lnTo>
                    <a:pt x="69278" y="22860"/>
                  </a:lnTo>
                  <a:lnTo>
                    <a:pt x="80822" y="22860"/>
                  </a:lnTo>
                  <a:lnTo>
                    <a:pt x="92367" y="22860"/>
                  </a:lnTo>
                  <a:lnTo>
                    <a:pt x="103911" y="22860"/>
                  </a:lnTo>
                  <a:lnTo>
                    <a:pt x="103911" y="11430"/>
                  </a:lnTo>
                  <a:close/>
                </a:path>
                <a:path w="254000" h="162559">
                  <a:moveTo>
                    <a:pt x="127000" y="11430"/>
                  </a:moveTo>
                  <a:lnTo>
                    <a:pt x="115455" y="11430"/>
                  </a:lnTo>
                  <a:lnTo>
                    <a:pt x="115455" y="22860"/>
                  </a:lnTo>
                  <a:lnTo>
                    <a:pt x="127000" y="22860"/>
                  </a:lnTo>
                  <a:lnTo>
                    <a:pt x="127000" y="11430"/>
                  </a:lnTo>
                  <a:close/>
                </a:path>
                <a:path w="254000" h="162559">
                  <a:moveTo>
                    <a:pt x="138544" y="35560"/>
                  </a:moveTo>
                  <a:lnTo>
                    <a:pt x="127000" y="35560"/>
                  </a:lnTo>
                  <a:lnTo>
                    <a:pt x="115455" y="35560"/>
                  </a:lnTo>
                  <a:lnTo>
                    <a:pt x="115455" y="22860"/>
                  </a:lnTo>
                  <a:lnTo>
                    <a:pt x="103911" y="22860"/>
                  </a:lnTo>
                  <a:lnTo>
                    <a:pt x="103911" y="35560"/>
                  </a:lnTo>
                  <a:lnTo>
                    <a:pt x="92367" y="35560"/>
                  </a:lnTo>
                  <a:lnTo>
                    <a:pt x="92367" y="46990"/>
                  </a:lnTo>
                  <a:lnTo>
                    <a:pt x="103911" y="46990"/>
                  </a:lnTo>
                  <a:lnTo>
                    <a:pt x="115455" y="46990"/>
                  </a:lnTo>
                  <a:lnTo>
                    <a:pt x="127000" y="46990"/>
                  </a:lnTo>
                  <a:lnTo>
                    <a:pt x="138544" y="46990"/>
                  </a:lnTo>
                  <a:lnTo>
                    <a:pt x="138544" y="35560"/>
                  </a:lnTo>
                  <a:close/>
                </a:path>
                <a:path w="254000" h="162559">
                  <a:moveTo>
                    <a:pt x="150101" y="115570"/>
                  </a:moveTo>
                  <a:lnTo>
                    <a:pt x="138544" y="115570"/>
                  </a:lnTo>
                  <a:lnTo>
                    <a:pt x="127000" y="115570"/>
                  </a:lnTo>
                  <a:lnTo>
                    <a:pt x="127000" y="104140"/>
                  </a:lnTo>
                  <a:lnTo>
                    <a:pt x="115455" y="104140"/>
                  </a:lnTo>
                  <a:lnTo>
                    <a:pt x="103911" y="104140"/>
                  </a:lnTo>
                  <a:lnTo>
                    <a:pt x="92367" y="104140"/>
                  </a:lnTo>
                  <a:lnTo>
                    <a:pt x="92367" y="92710"/>
                  </a:lnTo>
                  <a:lnTo>
                    <a:pt x="80822" y="92710"/>
                  </a:lnTo>
                  <a:lnTo>
                    <a:pt x="80822" y="104140"/>
                  </a:lnTo>
                  <a:lnTo>
                    <a:pt x="69278" y="104140"/>
                  </a:lnTo>
                  <a:lnTo>
                    <a:pt x="69278" y="81280"/>
                  </a:lnTo>
                  <a:lnTo>
                    <a:pt x="57734" y="81280"/>
                  </a:lnTo>
                  <a:lnTo>
                    <a:pt x="57734" y="92710"/>
                  </a:lnTo>
                  <a:lnTo>
                    <a:pt x="46189" y="92710"/>
                  </a:lnTo>
                  <a:lnTo>
                    <a:pt x="46189" y="104140"/>
                  </a:lnTo>
                  <a:lnTo>
                    <a:pt x="57734" y="104140"/>
                  </a:lnTo>
                  <a:lnTo>
                    <a:pt x="57734" y="115570"/>
                  </a:lnTo>
                  <a:lnTo>
                    <a:pt x="69278" y="115570"/>
                  </a:lnTo>
                  <a:lnTo>
                    <a:pt x="80822" y="115570"/>
                  </a:lnTo>
                  <a:lnTo>
                    <a:pt x="80822" y="127000"/>
                  </a:lnTo>
                  <a:lnTo>
                    <a:pt x="92367" y="127000"/>
                  </a:lnTo>
                  <a:lnTo>
                    <a:pt x="92367" y="115570"/>
                  </a:lnTo>
                  <a:lnTo>
                    <a:pt x="103911" y="115570"/>
                  </a:lnTo>
                  <a:lnTo>
                    <a:pt x="103911" y="127000"/>
                  </a:lnTo>
                  <a:lnTo>
                    <a:pt x="92367" y="127000"/>
                  </a:lnTo>
                  <a:lnTo>
                    <a:pt x="92367" y="138430"/>
                  </a:lnTo>
                  <a:lnTo>
                    <a:pt x="80822" y="138430"/>
                  </a:lnTo>
                  <a:lnTo>
                    <a:pt x="80822" y="162560"/>
                  </a:lnTo>
                  <a:lnTo>
                    <a:pt x="92367" y="162560"/>
                  </a:lnTo>
                  <a:lnTo>
                    <a:pt x="103911" y="162560"/>
                  </a:lnTo>
                  <a:lnTo>
                    <a:pt x="103911" y="149860"/>
                  </a:lnTo>
                  <a:lnTo>
                    <a:pt x="115455" y="149860"/>
                  </a:lnTo>
                  <a:lnTo>
                    <a:pt x="115455" y="138430"/>
                  </a:lnTo>
                  <a:lnTo>
                    <a:pt x="127000" y="138430"/>
                  </a:lnTo>
                  <a:lnTo>
                    <a:pt x="127000" y="127000"/>
                  </a:lnTo>
                  <a:lnTo>
                    <a:pt x="138544" y="127000"/>
                  </a:lnTo>
                  <a:lnTo>
                    <a:pt x="138544" y="138430"/>
                  </a:lnTo>
                  <a:lnTo>
                    <a:pt x="150101" y="138430"/>
                  </a:lnTo>
                  <a:lnTo>
                    <a:pt x="150101" y="115570"/>
                  </a:lnTo>
                  <a:close/>
                </a:path>
                <a:path w="254000" h="162559">
                  <a:moveTo>
                    <a:pt x="150101" y="81280"/>
                  </a:moveTo>
                  <a:lnTo>
                    <a:pt x="138544" y="81280"/>
                  </a:lnTo>
                  <a:lnTo>
                    <a:pt x="138544" y="69850"/>
                  </a:lnTo>
                  <a:lnTo>
                    <a:pt x="127000" y="69850"/>
                  </a:lnTo>
                  <a:lnTo>
                    <a:pt x="127000" y="58420"/>
                  </a:lnTo>
                  <a:lnTo>
                    <a:pt x="115455" y="58420"/>
                  </a:lnTo>
                  <a:lnTo>
                    <a:pt x="103911" y="58420"/>
                  </a:lnTo>
                  <a:lnTo>
                    <a:pt x="92367" y="58420"/>
                  </a:lnTo>
                  <a:lnTo>
                    <a:pt x="92367" y="46990"/>
                  </a:lnTo>
                  <a:lnTo>
                    <a:pt x="80822" y="46990"/>
                  </a:lnTo>
                  <a:lnTo>
                    <a:pt x="80822" y="58420"/>
                  </a:lnTo>
                  <a:lnTo>
                    <a:pt x="69278" y="58420"/>
                  </a:lnTo>
                  <a:lnTo>
                    <a:pt x="69278" y="69850"/>
                  </a:lnTo>
                  <a:lnTo>
                    <a:pt x="80822" y="69850"/>
                  </a:lnTo>
                  <a:lnTo>
                    <a:pt x="92367" y="69850"/>
                  </a:lnTo>
                  <a:lnTo>
                    <a:pt x="103911" y="69850"/>
                  </a:lnTo>
                  <a:lnTo>
                    <a:pt x="103911" y="81280"/>
                  </a:lnTo>
                  <a:lnTo>
                    <a:pt x="92367" y="81280"/>
                  </a:lnTo>
                  <a:lnTo>
                    <a:pt x="92367" y="92710"/>
                  </a:lnTo>
                  <a:lnTo>
                    <a:pt x="103911" y="92710"/>
                  </a:lnTo>
                  <a:lnTo>
                    <a:pt x="115455" y="92710"/>
                  </a:lnTo>
                  <a:lnTo>
                    <a:pt x="115455" y="81280"/>
                  </a:lnTo>
                  <a:lnTo>
                    <a:pt x="127000" y="81280"/>
                  </a:lnTo>
                  <a:lnTo>
                    <a:pt x="127000" y="92710"/>
                  </a:lnTo>
                  <a:lnTo>
                    <a:pt x="138544" y="92710"/>
                  </a:lnTo>
                  <a:lnTo>
                    <a:pt x="150101" y="92710"/>
                  </a:lnTo>
                  <a:lnTo>
                    <a:pt x="150101" y="81280"/>
                  </a:lnTo>
                  <a:close/>
                </a:path>
                <a:path w="254000" h="162559">
                  <a:moveTo>
                    <a:pt x="161645" y="46990"/>
                  </a:moveTo>
                  <a:lnTo>
                    <a:pt x="150101" y="46990"/>
                  </a:lnTo>
                  <a:lnTo>
                    <a:pt x="138544" y="46990"/>
                  </a:lnTo>
                  <a:lnTo>
                    <a:pt x="138544" y="69850"/>
                  </a:lnTo>
                  <a:lnTo>
                    <a:pt x="150101" y="69850"/>
                  </a:lnTo>
                  <a:lnTo>
                    <a:pt x="150101" y="58420"/>
                  </a:lnTo>
                  <a:lnTo>
                    <a:pt x="161645" y="58420"/>
                  </a:lnTo>
                  <a:lnTo>
                    <a:pt x="161645" y="46990"/>
                  </a:lnTo>
                  <a:close/>
                </a:path>
                <a:path w="254000" h="162559">
                  <a:moveTo>
                    <a:pt x="161645" y="22860"/>
                  </a:moveTo>
                  <a:lnTo>
                    <a:pt x="150101" y="22860"/>
                  </a:lnTo>
                  <a:lnTo>
                    <a:pt x="150101" y="11430"/>
                  </a:lnTo>
                  <a:lnTo>
                    <a:pt x="138544" y="11430"/>
                  </a:lnTo>
                  <a:lnTo>
                    <a:pt x="138544" y="35560"/>
                  </a:lnTo>
                  <a:lnTo>
                    <a:pt x="150101" y="35560"/>
                  </a:lnTo>
                  <a:lnTo>
                    <a:pt x="161645" y="35560"/>
                  </a:lnTo>
                  <a:lnTo>
                    <a:pt x="161645" y="22860"/>
                  </a:lnTo>
                  <a:close/>
                </a:path>
                <a:path w="254000" h="162559">
                  <a:moveTo>
                    <a:pt x="173189" y="35560"/>
                  </a:moveTo>
                  <a:lnTo>
                    <a:pt x="161645" y="35560"/>
                  </a:lnTo>
                  <a:lnTo>
                    <a:pt x="161645" y="46990"/>
                  </a:lnTo>
                  <a:lnTo>
                    <a:pt x="173189" y="46990"/>
                  </a:lnTo>
                  <a:lnTo>
                    <a:pt x="173189" y="35560"/>
                  </a:lnTo>
                  <a:close/>
                </a:path>
                <a:path w="254000" h="162559">
                  <a:moveTo>
                    <a:pt x="207822" y="22860"/>
                  </a:moveTo>
                  <a:lnTo>
                    <a:pt x="196278" y="22860"/>
                  </a:lnTo>
                  <a:lnTo>
                    <a:pt x="196278" y="11430"/>
                  </a:lnTo>
                  <a:lnTo>
                    <a:pt x="184734" y="11430"/>
                  </a:lnTo>
                  <a:lnTo>
                    <a:pt x="184734" y="22860"/>
                  </a:lnTo>
                  <a:lnTo>
                    <a:pt x="173189" y="22860"/>
                  </a:lnTo>
                  <a:lnTo>
                    <a:pt x="173189" y="35560"/>
                  </a:lnTo>
                  <a:lnTo>
                    <a:pt x="184734" y="35560"/>
                  </a:lnTo>
                  <a:lnTo>
                    <a:pt x="184734" y="46990"/>
                  </a:lnTo>
                  <a:lnTo>
                    <a:pt x="173189" y="46990"/>
                  </a:lnTo>
                  <a:lnTo>
                    <a:pt x="173189" y="58420"/>
                  </a:lnTo>
                  <a:lnTo>
                    <a:pt x="184734" y="58420"/>
                  </a:lnTo>
                  <a:lnTo>
                    <a:pt x="196278" y="58420"/>
                  </a:lnTo>
                  <a:lnTo>
                    <a:pt x="207822" y="58420"/>
                  </a:lnTo>
                  <a:lnTo>
                    <a:pt x="207822" y="22860"/>
                  </a:lnTo>
                  <a:close/>
                </a:path>
                <a:path w="254000" h="162559">
                  <a:moveTo>
                    <a:pt x="207822" y="0"/>
                  </a:moveTo>
                  <a:lnTo>
                    <a:pt x="196278" y="0"/>
                  </a:lnTo>
                  <a:lnTo>
                    <a:pt x="196278" y="11430"/>
                  </a:lnTo>
                  <a:lnTo>
                    <a:pt x="207822" y="11430"/>
                  </a:lnTo>
                  <a:lnTo>
                    <a:pt x="207822" y="0"/>
                  </a:lnTo>
                  <a:close/>
                </a:path>
                <a:path w="254000" h="162559">
                  <a:moveTo>
                    <a:pt x="230911" y="11430"/>
                  </a:moveTo>
                  <a:lnTo>
                    <a:pt x="219367" y="11430"/>
                  </a:lnTo>
                  <a:lnTo>
                    <a:pt x="207822" y="11430"/>
                  </a:lnTo>
                  <a:lnTo>
                    <a:pt x="207822" y="22860"/>
                  </a:lnTo>
                  <a:lnTo>
                    <a:pt x="219367" y="22860"/>
                  </a:lnTo>
                  <a:lnTo>
                    <a:pt x="219367" y="46990"/>
                  </a:lnTo>
                  <a:lnTo>
                    <a:pt x="230911" y="46990"/>
                  </a:lnTo>
                  <a:lnTo>
                    <a:pt x="230911" y="11430"/>
                  </a:lnTo>
                  <a:close/>
                </a:path>
                <a:path w="254000" h="162559">
                  <a:moveTo>
                    <a:pt x="242455" y="92710"/>
                  </a:moveTo>
                  <a:lnTo>
                    <a:pt x="230911" y="92710"/>
                  </a:lnTo>
                  <a:lnTo>
                    <a:pt x="230911" y="104140"/>
                  </a:lnTo>
                  <a:lnTo>
                    <a:pt x="219367" y="104140"/>
                  </a:lnTo>
                  <a:lnTo>
                    <a:pt x="219367" y="115570"/>
                  </a:lnTo>
                  <a:lnTo>
                    <a:pt x="207822" y="115570"/>
                  </a:lnTo>
                  <a:lnTo>
                    <a:pt x="207822" y="127000"/>
                  </a:lnTo>
                  <a:lnTo>
                    <a:pt x="196278" y="127000"/>
                  </a:lnTo>
                  <a:lnTo>
                    <a:pt x="196278" y="115570"/>
                  </a:lnTo>
                  <a:lnTo>
                    <a:pt x="184734" y="115570"/>
                  </a:lnTo>
                  <a:lnTo>
                    <a:pt x="184734" y="127000"/>
                  </a:lnTo>
                  <a:lnTo>
                    <a:pt x="173189" y="127000"/>
                  </a:lnTo>
                  <a:lnTo>
                    <a:pt x="173189" y="138430"/>
                  </a:lnTo>
                  <a:lnTo>
                    <a:pt x="184734" y="138430"/>
                  </a:lnTo>
                  <a:lnTo>
                    <a:pt x="196278" y="138430"/>
                  </a:lnTo>
                  <a:lnTo>
                    <a:pt x="207822" y="138430"/>
                  </a:lnTo>
                  <a:lnTo>
                    <a:pt x="207822" y="149860"/>
                  </a:lnTo>
                  <a:lnTo>
                    <a:pt x="219367" y="149860"/>
                  </a:lnTo>
                  <a:lnTo>
                    <a:pt x="219367" y="138430"/>
                  </a:lnTo>
                  <a:lnTo>
                    <a:pt x="230911" y="138430"/>
                  </a:lnTo>
                  <a:lnTo>
                    <a:pt x="230911" y="149860"/>
                  </a:lnTo>
                  <a:lnTo>
                    <a:pt x="242455" y="149860"/>
                  </a:lnTo>
                  <a:lnTo>
                    <a:pt x="242455" y="127000"/>
                  </a:lnTo>
                  <a:lnTo>
                    <a:pt x="230911" y="127000"/>
                  </a:lnTo>
                  <a:lnTo>
                    <a:pt x="230911" y="115570"/>
                  </a:lnTo>
                  <a:lnTo>
                    <a:pt x="242455" y="115570"/>
                  </a:lnTo>
                  <a:lnTo>
                    <a:pt x="242455" y="92710"/>
                  </a:lnTo>
                  <a:close/>
                </a:path>
                <a:path w="254000" h="162559">
                  <a:moveTo>
                    <a:pt x="242455" y="0"/>
                  </a:moveTo>
                  <a:lnTo>
                    <a:pt x="230911" y="0"/>
                  </a:lnTo>
                  <a:lnTo>
                    <a:pt x="230911" y="11430"/>
                  </a:lnTo>
                  <a:lnTo>
                    <a:pt x="242455" y="11430"/>
                  </a:lnTo>
                  <a:lnTo>
                    <a:pt x="242455" y="0"/>
                  </a:lnTo>
                  <a:close/>
                </a:path>
                <a:path w="254000" h="162559">
                  <a:moveTo>
                    <a:pt x="254000" y="115570"/>
                  </a:moveTo>
                  <a:lnTo>
                    <a:pt x="242455" y="115570"/>
                  </a:lnTo>
                  <a:lnTo>
                    <a:pt x="242455" y="127000"/>
                  </a:lnTo>
                  <a:lnTo>
                    <a:pt x="254000" y="127000"/>
                  </a:lnTo>
                  <a:lnTo>
                    <a:pt x="254000" y="115570"/>
                  </a:lnTo>
                  <a:close/>
                </a:path>
                <a:path w="254000" h="162559">
                  <a:moveTo>
                    <a:pt x="254000" y="58420"/>
                  </a:moveTo>
                  <a:lnTo>
                    <a:pt x="242455" y="58420"/>
                  </a:lnTo>
                  <a:lnTo>
                    <a:pt x="242455" y="46990"/>
                  </a:lnTo>
                  <a:lnTo>
                    <a:pt x="230911" y="46990"/>
                  </a:lnTo>
                  <a:lnTo>
                    <a:pt x="230911" y="58420"/>
                  </a:lnTo>
                  <a:lnTo>
                    <a:pt x="219367" y="58420"/>
                  </a:lnTo>
                  <a:lnTo>
                    <a:pt x="219367" y="69850"/>
                  </a:lnTo>
                  <a:lnTo>
                    <a:pt x="207822" y="69850"/>
                  </a:lnTo>
                  <a:lnTo>
                    <a:pt x="207822" y="92710"/>
                  </a:lnTo>
                  <a:lnTo>
                    <a:pt x="219367" y="92710"/>
                  </a:lnTo>
                  <a:lnTo>
                    <a:pt x="230911" y="92710"/>
                  </a:lnTo>
                  <a:lnTo>
                    <a:pt x="230911" y="81280"/>
                  </a:lnTo>
                  <a:lnTo>
                    <a:pt x="242455" y="81280"/>
                  </a:lnTo>
                  <a:lnTo>
                    <a:pt x="254000" y="81280"/>
                  </a:lnTo>
                  <a:lnTo>
                    <a:pt x="254000" y="58420"/>
                  </a:lnTo>
                  <a:close/>
                </a:path>
                <a:path w="254000" h="162559">
                  <a:moveTo>
                    <a:pt x="254000" y="22860"/>
                  </a:moveTo>
                  <a:lnTo>
                    <a:pt x="242455" y="22860"/>
                  </a:lnTo>
                  <a:lnTo>
                    <a:pt x="242455" y="35560"/>
                  </a:lnTo>
                  <a:lnTo>
                    <a:pt x="254000" y="35560"/>
                  </a:lnTo>
                  <a:lnTo>
                    <a:pt x="254000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01802" y="762405"/>
              <a:ext cx="161925" cy="24130"/>
            </a:xfrm>
            <a:custGeom>
              <a:avLst/>
              <a:gdLst/>
              <a:ahLst/>
              <a:cxnLst/>
              <a:rect l="l" t="t" r="r" b="b"/>
              <a:pathLst>
                <a:path w="161925" h="24129">
                  <a:moveTo>
                    <a:pt x="23088" y="0"/>
                  </a:moveTo>
                  <a:lnTo>
                    <a:pt x="11544" y="0"/>
                  </a:lnTo>
                  <a:lnTo>
                    <a:pt x="11544" y="11430"/>
                  </a:lnTo>
                  <a:lnTo>
                    <a:pt x="0" y="11430"/>
                  </a:lnTo>
                  <a:lnTo>
                    <a:pt x="0" y="24130"/>
                  </a:lnTo>
                  <a:lnTo>
                    <a:pt x="11544" y="24130"/>
                  </a:lnTo>
                  <a:lnTo>
                    <a:pt x="23088" y="24130"/>
                  </a:lnTo>
                  <a:lnTo>
                    <a:pt x="23088" y="0"/>
                  </a:lnTo>
                  <a:close/>
                </a:path>
                <a:path w="161925" h="24129">
                  <a:moveTo>
                    <a:pt x="57721" y="11430"/>
                  </a:moveTo>
                  <a:lnTo>
                    <a:pt x="46177" y="11430"/>
                  </a:lnTo>
                  <a:lnTo>
                    <a:pt x="46177" y="24130"/>
                  </a:lnTo>
                  <a:lnTo>
                    <a:pt x="57721" y="24130"/>
                  </a:lnTo>
                  <a:lnTo>
                    <a:pt x="57721" y="11430"/>
                  </a:lnTo>
                  <a:close/>
                </a:path>
                <a:path w="161925" h="24129">
                  <a:moveTo>
                    <a:pt x="69265" y="0"/>
                  </a:moveTo>
                  <a:lnTo>
                    <a:pt x="57721" y="0"/>
                  </a:lnTo>
                  <a:lnTo>
                    <a:pt x="57721" y="11430"/>
                  </a:lnTo>
                  <a:lnTo>
                    <a:pt x="69265" y="11430"/>
                  </a:lnTo>
                  <a:lnTo>
                    <a:pt x="69265" y="0"/>
                  </a:lnTo>
                  <a:close/>
                </a:path>
                <a:path w="161925" h="24129">
                  <a:moveTo>
                    <a:pt x="80822" y="11430"/>
                  </a:moveTo>
                  <a:lnTo>
                    <a:pt x="69265" y="11430"/>
                  </a:lnTo>
                  <a:lnTo>
                    <a:pt x="69265" y="24130"/>
                  </a:lnTo>
                  <a:lnTo>
                    <a:pt x="80822" y="24130"/>
                  </a:lnTo>
                  <a:lnTo>
                    <a:pt x="80822" y="11430"/>
                  </a:lnTo>
                  <a:close/>
                </a:path>
                <a:path w="161925" h="24129">
                  <a:moveTo>
                    <a:pt x="92367" y="0"/>
                  </a:moveTo>
                  <a:lnTo>
                    <a:pt x="80822" y="0"/>
                  </a:lnTo>
                  <a:lnTo>
                    <a:pt x="80822" y="11430"/>
                  </a:lnTo>
                  <a:lnTo>
                    <a:pt x="92367" y="11430"/>
                  </a:lnTo>
                  <a:lnTo>
                    <a:pt x="92367" y="0"/>
                  </a:lnTo>
                  <a:close/>
                </a:path>
                <a:path w="161925" h="24129">
                  <a:moveTo>
                    <a:pt x="103911" y="11430"/>
                  </a:moveTo>
                  <a:lnTo>
                    <a:pt x="92367" y="11430"/>
                  </a:lnTo>
                  <a:lnTo>
                    <a:pt x="92367" y="24130"/>
                  </a:lnTo>
                  <a:lnTo>
                    <a:pt x="103911" y="24130"/>
                  </a:lnTo>
                  <a:lnTo>
                    <a:pt x="103911" y="11430"/>
                  </a:lnTo>
                  <a:close/>
                </a:path>
                <a:path w="161925" h="24129">
                  <a:moveTo>
                    <a:pt x="161632" y="11430"/>
                  </a:moveTo>
                  <a:lnTo>
                    <a:pt x="150088" y="11430"/>
                  </a:lnTo>
                  <a:lnTo>
                    <a:pt x="150088" y="24130"/>
                  </a:lnTo>
                  <a:lnTo>
                    <a:pt x="161632" y="24130"/>
                  </a:lnTo>
                  <a:lnTo>
                    <a:pt x="161632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23088" y="173177"/>
                </a:moveTo>
                <a:lnTo>
                  <a:pt x="11544" y="173177"/>
                </a:lnTo>
                <a:lnTo>
                  <a:pt x="11544" y="184721"/>
                </a:lnTo>
                <a:lnTo>
                  <a:pt x="23088" y="184721"/>
                </a:lnTo>
                <a:lnTo>
                  <a:pt x="23088" y="173177"/>
                </a:lnTo>
                <a:close/>
              </a:path>
              <a:path w="81279" h="242570">
                <a:moveTo>
                  <a:pt x="23088" y="103898"/>
                </a:moveTo>
                <a:lnTo>
                  <a:pt x="11544" y="103898"/>
                </a:lnTo>
                <a:lnTo>
                  <a:pt x="0" y="103898"/>
                </a:lnTo>
                <a:lnTo>
                  <a:pt x="0" y="115455"/>
                </a:lnTo>
                <a:lnTo>
                  <a:pt x="11544" y="115455"/>
                </a:lnTo>
                <a:lnTo>
                  <a:pt x="23088" y="115455"/>
                </a:lnTo>
                <a:lnTo>
                  <a:pt x="23088" y="103898"/>
                </a:lnTo>
                <a:close/>
              </a:path>
              <a:path w="81279" h="242570">
                <a:moveTo>
                  <a:pt x="34632" y="230911"/>
                </a:moveTo>
                <a:lnTo>
                  <a:pt x="23088" y="230911"/>
                </a:lnTo>
                <a:lnTo>
                  <a:pt x="23088" y="242455"/>
                </a:lnTo>
                <a:lnTo>
                  <a:pt x="34632" y="242455"/>
                </a:lnTo>
                <a:lnTo>
                  <a:pt x="34632" y="230911"/>
                </a:lnTo>
                <a:close/>
              </a:path>
              <a:path w="81279" h="242570">
                <a:moveTo>
                  <a:pt x="46177" y="219354"/>
                </a:moveTo>
                <a:lnTo>
                  <a:pt x="34632" y="219354"/>
                </a:lnTo>
                <a:lnTo>
                  <a:pt x="34632" y="230911"/>
                </a:lnTo>
                <a:lnTo>
                  <a:pt x="46177" y="230911"/>
                </a:lnTo>
                <a:lnTo>
                  <a:pt x="46177" y="219354"/>
                </a:lnTo>
                <a:close/>
              </a:path>
              <a:path w="81279" h="242570">
                <a:moveTo>
                  <a:pt x="46177" y="196265"/>
                </a:moveTo>
                <a:lnTo>
                  <a:pt x="34632" y="196265"/>
                </a:lnTo>
                <a:lnTo>
                  <a:pt x="34632" y="184721"/>
                </a:lnTo>
                <a:lnTo>
                  <a:pt x="23088" y="184721"/>
                </a:lnTo>
                <a:lnTo>
                  <a:pt x="23088" y="196265"/>
                </a:lnTo>
                <a:lnTo>
                  <a:pt x="11544" y="196265"/>
                </a:lnTo>
                <a:lnTo>
                  <a:pt x="0" y="196265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07810"/>
                </a:lnTo>
                <a:lnTo>
                  <a:pt x="23088" y="207810"/>
                </a:lnTo>
                <a:lnTo>
                  <a:pt x="34632" y="207810"/>
                </a:lnTo>
                <a:lnTo>
                  <a:pt x="46177" y="207810"/>
                </a:lnTo>
                <a:lnTo>
                  <a:pt x="46177" y="196265"/>
                </a:lnTo>
                <a:close/>
              </a:path>
              <a:path w="81279" h="242570">
                <a:moveTo>
                  <a:pt x="46177" y="161632"/>
                </a:moveTo>
                <a:lnTo>
                  <a:pt x="34632" y="161632"/>
                </a:lnTo>
                <a:lnTo>
                  <a:pt x="34632" y="150088"/>
                </a:lnTo>
                <a:lnTo>
                  <a:pt x="23088" y="150088"/>
                </a:lnTo>
                <a:lnTo>
                  <a:pt x="23088" y="127000"/>
                </a:lnTo>
                <a:lnTo>
                  <a:pt x="11544" y="127000"/>
                </a:lnTo>
                <a:lnTo>
                  <a:pt x="0" y="127000"/>
                </a:lnTo>
                <a:lnTo>
                  <a:pt x="0" y="150088"/>
                </a:lnTo>
                <a:lnTo>
                  <a:pt x="11544" y="150088"/>
                </a:lnTo>
                <a:lnTo>
                  <a:pt x="11544" y="161632"/>
                </a:lnTo>
                <a:lnTo>
                  <a:pt x="23088" y="161632"/>
                </a:lnTo>
                <a:lnTo>
                  <a:pt x="23088" y="173177"/>
                </a:lnTo>
                <a:lnTo>
                  <a:pt x="34632" y="173177"/>
                </a:lnTo>
                <a:lnTo>
                  <a:pt x="46177" y="173177"/>
                </a:lnTo>
                <a:lnTo>
                  <a:pt x="46177" y="161632"/>
                </a:lnTo>
                <a:close/>
              </a:path>
              <a:path w="81279" h="242570">
                <a:moveTo>
                  <a:pt x="57721" y="115455"/>
                </a:moveTo>
                <a:lnTo>
                  <a:pt x="46177" y="115455"/>
                </a:lnTo>
                <a:lnTo>
                  <a:pt x="34632" y="115455"/>
                </a:lnTo>
                <a:lnTo>
                  <a:pt x="23088" y="115455"/>
                </a:lnTo>
                <a:lnTo>
                  <a:pt x="23088" y="127000"/>
                </a:lnTo>
                <a:lnTo>
                  <a:pt x="34632" y="127000"/>
                </a:lnTo>
                <a:lnTo>
                  <a:pt x="34632" y="150088"/>
                </a:lnTo>
                <a:lnTo>
                  <a:pt x="46177" y="150088"/>
                </a:lnTo>
                <a:lnTo>
                  <a:pt x="46177" y="161632"/>
                </a:lnTo>
                <a:lnTo>
                  <a:pt x="57721" y="161632"/>
                </a:lnTo>
                <a:lnTo>
                  <a:pt x="57721" y="138544"/>
                </a:lnTo>
                <a:lnTo>
                  <a:pt x="46177" y="138544"/>
                </a:lnTo>
                <a:lnTo>
                  <a:pt x="46177" y="127000"/>
                </a:lnTo>
                <a:lnTo>
                  <a:pt x="57721" y="127000"/>
                </a:lnTo>
                <a:lnTo>
                  <a:pt x="57721" y="115455"/>
                </a:lnTo>
                <a:close/>
              </a:path>
              <a:path w="81279" h="242570">
                <a:moveTo>
                  <a:pt x="69265" y="207810"/>
                </a:moveTo>
                <a:lnTo>
                  <a:pt x="57721" y="207810"/>
                </a:lnTo>
                <a:lnTo>
                  <a:pt x="57721" y="230911"/>
                </a:lnTo>
                <a:lnTo>
                  <a:pt x="69265" y="230911"/>
                </a:lnTo>
                <a:lnTo>
                  <a:pt x="69265" y="207810"/>
                </a:lnTo>
                <a:close/>
              </a:path>
              <a:path w="81279" h="242570">
                <a:moveTo>
                  <a:pt x="69265" y="184721"/>
                </a:moveTo>
                <a:lnTo>
                  <a:pt x="57721" y="184721"/>
                </a:lnTo>
                <a:lnTo>
                  <a:pt x="57721" y="196265"/>
                </a:lnTo>
                <a:lnTo>
                  <a:pt x="69265" y="196265"/>
                </a:lnTo>
                <a:lnTo>
                  <a:pt x="69265" y="184721"/>
                </a:lnTo>
                <a:close/>
              </a:path>
              <a:path w="81279" h="242570">
                <a:moveTo>
                  <a:pt x="69265" y="127000"/>
                </a:moveTo>
                <a:lnTo>
                  <a:pt x="57721" y="127000"/>
                </a:lnTo>
                <a:lnTo>
                  <a:pt x="57721" y="138544"/>
                </a:lnTo>
                <a:lnTo>
                  <a:pt x="69265" y="138544"/>
                </a:lnTo>
                <a:lnTo>
                  <a:pt x="69265" y="127000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20988" y="520988"/>
            <a:ext cx="173355" cy="173355"/>
            <a:chOff x="520988" y="520988"/>
            <a:chExt cx="173355" cy="173355"/>
          </a:xfrm>
        </p:grpSpPr>
        <p:sp>
          <p:nvSpPr>
            <p:cNvPr id="12" name="object 12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544068" y="463270"/>
            <a:ext cx="12065" cy="57785"/>
          </a:xfrm>
          <a:custGeom>
            <a:avLst/>
            <a:gdLst/>
            <a:ahLst/>
            <a:cxnLst/>
            <a:rect l="l" t="t" r="r" b="b"/>
            <a:pathLst>
              <a:path w="12065" h="57784">
                <a:moveTo>
                  <a:pt x="11544" y="46177"/>
                </a:moveTo>
                <a:lnTo>
                  <a:pt x="0" y="46177"/>
                </a:lnTo>
                <a:lnTo>
                  <a:pt x="0" y="57721"/>
                </a:lnTo>
                <a:lnTo>
                  <a:pt x="11544" y="57721"/>
                </a:lnTo>
                <a:lnTo>
                  <a:pt x="11544" y="46177"/>
                </a:lnTo>
                <a:close/>
              </a:path>
              <a:path w="12065" h="57784">
                <a:moveTo>
                  <a:pt x="11544" y="23088"/>
                </a:moveTo>
                <a:lnTo>
                  <a:pt x="0" y="23088"/>
                </a:lnTo>
                <a:lnTo>
                  <a:pt x="0" y="34632"/>
                </a:lnTo>
                <a:lnTo>
                  <a:pt x="11544" y="34632"/>
                </a:lnTo>
                <a:lnTo>
                  <a:pt x="11544" y="23088"/>
                </a:lnTo>
                <a:close/>
              </a:path>
              <a:path w="12065" h="57784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51713" y="544080"/>
            <a:ext cx="104139" cy="12065"/>
          </a:xfrm>
          <a:custGeom>
            <a:avLst/>
            <a:gdLst/>
            <a:ahLst/>
            <a:cxnLst/>
            <a:rect l="l" t="t" r="r" b="b"/>
            <a:pathLst>
              <a:path w="104140" h="12065">
                <a:moveTo>
                  <a:pt x="57721" y="0"/>
                </a:moveTo>
                <a:lnTo>
                  <a:pt x="57721" y="0"/>
                </a:lnTo>
                <a:lnTo>
                  <a:pt x="0" y="0"/>
                </a:lnTo>
                <a:lnTo>
                  <a:pt x="0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104140" h="12065">
                <a:moveTo>
                  <a:pt x="103898" y="0"/>
                </a:moveTo>
                <a:lnTo>
                  <a:pt x="92354" y="0"/>
                </a:lnTo>
                <a:lnTo>
                  <a:pt x="80810" y="0"/>
                </a:lnTo>
                <a:lnTo>
                  <a:pt x="80810" y="11544"/>
                </a:lnTo>
                <a:lnTo>
                  <a:pt x="92354" y="11544"/>
                </a:lnTo>
                <a:lnTo>
                  <a:pt x="103898" y="11544"/>
                </a:lnTo>
                <a:lnTo>
                  <a:pt x="1038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94169" y="544080"/>
            <a:ext cx="81280" cy="12065"/>
          </a:xfrm>
          <a:custGeom>
            <a:avLst/>
            <a:gdLst/>
            <a:ahLst/>
            <a:cxnLst/>
            <a:rect l="l" t="t" r="r" b="b"/>
            <a:pathLst>
              <a:path w="81279" h="12065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  <a:path w="81279" h="12065">
                <a:moveTo>
                  <a:pt x="34632" y="0"/>
                </a:moveTo>
                <a:lnTo>
                  <a:pt x="23088" y="0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81279" h="12065">
                <a:moveTo>
                  <a:pt x="57721" y="0"/>
                </a:move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81279" h="12065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80810" y="11544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23088"/>
                </a:moveTo>
                <a:lnTo>
                  <a:pt x="0" y="23088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23088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802062" y="520700"/>
            <a:ext cx="335534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ustpaste.it/ThebusinessbrainpodcastbyST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15925" y="1129023"/>
            <a:ext cx="662940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4460" marR="5080" indent="304165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business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brain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by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ST</a:t>
            </a:r>
            <a:r>
              <a:rPr dirty="0" sz="2200" spc="-1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Rappaport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of </a:t>
            </a:r>
            <a:r>
              <a:rPr dirty="0" sz="2200">
                <a:latin typeface="Arial MT"/>
                <a:cs typeface="Arial MT"/>
              </a:rPr>
              <a:t>LifePix</a:t>
            </a:r>
            <a:r>
              <a:rPr dirty="0" sz="2200" spc="-110">
                <a:latin typeface="Arial MT"/>
                <a:cs typeface="Arial MT"/>
              </a:rPr>
              <a:t> </a:t>
            </a:r>
            <a:r>
              <a:rPr dirty="0" sz="2200" spc="-35">
                <a:latin typeface="Arial MT"/>
                <a:cs typeface="Arial MT"/>
              </a:rPr>
              <a:t>University.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55">
                <a:latin typeface="Arial MT"/>
                <a:cs typeface="Arial MT"/>
              </a:rPr>
              <a:t> </a:t>
            </a:r>
            <a:r>
              <a:rPr dirty="0" sz="2200" spc="-30">
                <a:latin typeface="Arial MT"/>
                <a:cs typeface="Arial MT"/>
              </a:rPr>
              <a:t>Fun-</a:t>
            </a:r>
            <a:r>
              <a:rPr dirty="0" sz="2200">
                <a:latin typeface="Arial MT"/>
                <a:cs typeface="Arial MT"/>
              </a:rPr>
              <a:t>tastic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Workplace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Culture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wit</a:t>
            </a:r>
            <a:endParaRPr sz="2200">
              <a:latin typeface="Arial MT"/>
              <a:cs typeface="Arial MT"/>
            </a:endParaRPr>
          </a:p>
          <a:p>
            <a:pPr marL="12700" marR="62230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If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you’re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</a:t>
            </a:r>
            <a:r>
              <a:rPr dirty="0" sz="1500" spc="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ADHD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entrepreneur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who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wants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optimize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brain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grow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business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with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more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ease,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you’re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right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place.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Who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says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work </a:t>
            </a:r>
            <a:r>
              <a:rPr dirty="0" sz="1500">
                <a:latin typeface="Arial MT"/>
                <a:cs typeface="Arial MT"/>
              </a:rPr>
              <a:t>has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be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boring?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Blank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shares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with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us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how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he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built</a:t>
            </a:r>
            <a:r>
              <a:rPr dirty="0" sz="1500" spc="1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his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cool </a:t>
            </a:r>
            <a:r>
              <a:rPr dirty="0" sz="1500">
                <a:latin typeface="Arial MT"/>
                <a:cs typeface="Arial MT"/>
              </a:rPr>
              <a:t>business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building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relationships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at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same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time.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3" name="object 23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4924" y="3133725"/>
            <a:ext cx="4972049" cy="4410074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415925" y="7588250"/>
            <a:ext cx="23958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ST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Rappaport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 LifePix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University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5" name="object 25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76499" y="7896225"/>
            <a:ext cx="2619374" cy="1743074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415925" y="9940925"/>
            <a:ext cx="659193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you’re an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 who wants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optimize your 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grow your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2782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more ease, you’re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 right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place. Here 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 how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optimize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 by working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on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issue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instead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band-</a:t>
            </a:r>
            <a:r>
              <a:rPr dirty="0" sz="1250">
                <a:latin typeface="Arial MT"/>
                <a:cs typeface="Arial MT"/>
              </a:rPr>
              <a:t>aid.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understand </a:t>
            </a:r>
            <a:r>
              <a:rPr dirty="0" sz="1250">
                <a:latin typeface="Arial MT"/>
                <a:cs typeface="Arial MT"/>
              </a:rPr>
              <a:t>time,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organized,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</a:t>
            </a:r>
            <a:r>
              <a:rPr dirty="0" sz="1250" spc="-10">
                <a:latin typeface="Arial MT"/>
                <a:cs typeface="Arial MT"/>
              </a:rPr>
              <a:t> efficiently,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incredible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benefits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ADHD!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8449" y="1419225"/>
            <a:ext cx="1904999" cy="19049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3305809"/>
            <a:ext cx="6681470" cy="1568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Who says work has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boring? Richard 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 with us how 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built his cool </a:t>
            </a:r>
            <a:r>
              <a:rPr dirty="0" sz="1250" spc="-10">
                <a:latin typeface="Arial MT"/>
                <a:cs typeface="Arial MT"/>
              </a:rPr>
              <a:t>business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Workplace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play: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Thriving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-10">
                <a:latin typeface="Arial MT"/>
                <a:cs typeface="Arial MT"/>
              </a:rPr>
              <a:t>Environment.</a:t>
            </a:r>
            <a:endParaRPr sz="1250">
              <a:latin typeface="Arial MT"/>
              <a:cs typeface="Arial MT"/>
            </a:endParaRPr>
          </a:p>
          <a:p>
            <a:pPr marL="12700" marR="11303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Get ready for some real change as with each episode we’ll discuss 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real-</a:t>
            </a:r>
            <a:r>
              <a:rPr dirty="0" sz="1250">
                <a:latin typeface="Arial MT"/>
                <a:cs typeface="Arial MT"/>
              </a:rPr>
              <a:t>life challenge, </a:t>
            </a:r>
            <a:r>
              <a:rPr dirty="0" sz="1250" spc="-25">
                <a:latin typeface="Arial MT"/>
                <a:cs typeface="Arial MT"/>
              </a:rPr>
              <a:t>why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struggling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will </a:t>
            </a:r>
            <a:r>
              <a:rPr dirty="0" sz="1250" spc="-10">
                <a:latin typeface="Arial MT"/>
                <a:cs typeface="Arial MT"/>
              </a:rPr>
              <a:t>improve.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8375" y="4962525"/>
            <a:ext cx="3105149" cy="417194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15925" y="9125584"/>
            <a:ext cx="6493510" cy="777875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1250">
                <a:latin typeface="Arial MT"/>
                <a:cs typeface="Arial MT"/>
              </a:rPr>
              <a:t>Hey!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Rappaport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grow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ease.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The reason you are struggling with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 is because some of your thinking skills are </a:t>
            </a:r>
            <a:r>
              <a:rPr dirty="0" sz="1250" spc="-10">
                <a:latin typeface="Arial MT"/>
                <a:cs typeface="Arial MT"/>
              </a:rPr>
              <a:t>weak.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27825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thing.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made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28 thinking 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 cognitive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functions.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10">
                <a:latin typeface="Arial MT"/>
                <a:cs typeface="Arial MT"/>
              </a:rPr>
              <a:t>Naturally,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 stronger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weaker cognitive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weak cognitive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functions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 in our way of doing what we want to </a:t>
            </a:r>
            <a:r>
              <a:rPr dirty="0" sz="1250" spc="-25">
                <a:latin typeface="Arial MT"/>
                <a:cs typeface="Arial MT"/>
              </a:rPr>
              <a:t>do.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500" y="1419225"/>
            <a:ext cx="4143374" cy="61817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582534"/>
            <a:ext cx="6654165" cy="23304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way!</a:t>
            </a:r>
            <a:endParaRPr sz="1250">
              <a:latin typeface="Arial MT"/>
              <a:cs typeface="Arial MT"/>
            </a:endParaRPr>
          </a:p>
          <a:p>
            <a:pPr marL="12700" marR="445134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 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behind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challenging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tasks,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becomes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lot </a:t>
            </a:r>
            <a:r>
              <a:rPr dirty="0" sz="1250" spc="-10">
                <a:latin typeface="Arial MT"/>
                <a:cs typeface="Arial MT"/>
              </a:rPr>
              <a:t>easier. </a:t>
            </a:r>
            <a:r>
              <a:rPr dirty="0" sz="1250" spc="-20">
                <a:latin typeface="Arial MT"/>
                <a:cs typeface="Arial MT"/>
              </a:rPr>
              <a:t>Yes,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impulsivity!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Subscribe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channel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 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optimize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more </a:t>
            </a:r>
            <a:r>
              <a:rPr dirty="0" sz="1250" spc="-10">
                <a:latin typeface="Arial MT"/>
                <a:cs typeface="Arial MT"/>
              </a:rPr>
              <a:t>ease.</a:t>
            </a:r>
            <a:endParaRPr sz="1250">
              <a:latin typeface="Arial MT"/>
              <a:cs typeface="Arial MT"/>
            </a:endParaRPr>
          </a:p>
          <a:p>
            <a:pPr marL="12700" marR="2844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Helping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 optimize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grow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business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 ease.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|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10">
                <a:latin typeface="Arial MT"/>
                <a:cs typeface="Arial MT"/>
              </a:rPr>
              <a:t> Engineer</a:t>
            </a:r>
            <a:endParaRPr sz="1250">
              <a:latin typeface="Arial MT"/>
              <a:cs typeface="Arial MT"/>
            </a:endParaRPr>
          </a:p>
          <a:p>
            <a:pPr marL="12700" marR="879475">
              <a:lnSpc>
                <a:spcPts val="2020"/>
              </a:lnSpc>
              <a:spcBef>
                <a:spcPts val="40"/>
              </a:spcBef>
            </a:pP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frustrated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procrastination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opportunities?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43318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Imagine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ambitious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 operations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ease.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624" y="914400"/>
            <a:ext cx="5200649" cy="570547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6601459"/>
            <a:ext cx="6433820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actually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freedom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friends.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 time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what you </a:t>
            </a:r>
            <a:r>
              <a:rPr dirty="0" sz="1250" spc="-20">
                <a:latin typeface="Arial MT"/>
                <a:cs typeface="Arial MT"/>
              </a:rPr>
              <a:t>love.</a:t>
            </a:r>
            <a:endParaRPr sz="1250">
              <a:latin typeface="Arial MT"/>
              <a:cs typeface="Arial MT"/>
            </a:endParaRPr>
          </a:p>
          <a:p>
            <a:pPr marL="12700" marR="3893185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small.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place.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 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months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recorded.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emails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next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month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written.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1650" y="352425"/>
            <a:ext cx="4038599" cy="4190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782184"/>
            <a:ext cx="6717665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short-</a:t>
            </a:r>
            <a:r>
              <a:rPr dirty="0" sz="1250">
                <a:latin typeface="Arial MT"/>
                <a:cs typeface="Arial MT"/>
              </a:rPr>
              <a:t>form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videos?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ago!</a:t>
            </a:r>
            <a:endParaRPr sz="1250">
              <a:latin typeface="Arial MT"/>
              <a:cs typeface="Arial MT"/>
            </a:endParaRPr>
          </a:p>
          <a:p>
            <a:pPr marL="12700" marR="100330">
              <a:lnSpc>
                <a:spcPct val="132500"/>
              </a:lnSpc>
              <a:spcBef>
                <a:spcPts val="35"/>
              </a:spcBef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haven’t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to.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them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serve 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 way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possible.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 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results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referrals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always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coming </a:t>
            </a:r>
            <a:r>
              <a:rPr dirty="0" sz="1250" spc="-25">
                <a:latin typeface="Arial MT"/>
                <a:cs typeface="Arial MT"/>
              </a:rPr>
              <a:t>in.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 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 clients 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in?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onboarding process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smooth and meaningful.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focus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away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bogged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 </a:t>
            </a:r>
            <a:r>
              <a:rPr dirty="0" sz="1250">
                <a:latin typeface="Arial MT"/>
                <a:cs typeface="Arial MT"/>
              </a:rPr>
              <a:t>administrative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tasks.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1574" y="6686550"/>
            <a:ext cx="5238749" cy="24383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106534"/>
            <a:ext cx="66484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Although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arise (‘cuz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life!),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about </a:t>
            </a:r>
            <a:r>
              <a:rPr dirty="0" sz="1250">
                <a:latin typeface="Arial MT"/>
                <a:cs typeface="Arial MT"/>
              </a:rPr>
              <a:t>them.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equipped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situation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creative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</a:t>
            </a:r>
            <a:r>
              <a:rPr dirty="0" sz="1250" spc="-10">
                <a:latin typeface="Arial MT"/>
                <a:cs typeface="Arial MT"/>
              </a:rPr>
              <a:t> quickly.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132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well-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motivated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 run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business.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work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time, feel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 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willing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anything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50" y="1419225"/>
            <a:ext cx="5714999" cy="57149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115809"/>
            <a:ext cx="6264910" cy="1311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20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sweat.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everyone else panics, you stay </a:t>
            </a:r>
            <a:r>
              <a:rPr dirty="0" sz="1250" spc="-20">
                <a:latin typeface="Arial MT"/>
                <a:cs typeface="Arial MT"/>
              </a:rPr>
              <a:t>calm.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10">
                <a:latin typeface="Arial MT"/>
                <a:cs typeface="Arial MT"/>
              </a:rPr>
              <a:t>You're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embodiment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excellence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10">
                <a:latin typeface="Arial MT"/>
                <a:cs typeface="Arial MT"/>
              </a:rPr>
              <a:t> performance…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 of that, you're in a </a:t>
            </a:r>
            <a:r>
              <a:rPr dirty="0" sz="1250" spc="-10">
                <a:latin typeface="Arial MT"/>
                <a:cs typeface="Arial MT"/>
              </a:rPr>
              <a:t>goal-</a:t>
            </a:r>
            <a:r>
              <a:rPr dirty="0" sz="1250">
                <a:latin typeface="Arial MT"/>
                <a:cs typeface="Arial MT"/>
              </a:rPr>
              <a:t>smashing cycle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achievement without </a:t>
            </a:r>
            <a:r>
              <a:rPr dirty="0" sz="1250" spc="-10">
                <a:latin typeface="Arial MT"/>
                <a:cs typeface="Arial MT"/>
              </a:rPr>
              <a:t>limitations.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fact…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3075" y="352425"/>
            <a:ext cx="4095749" cy="40671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58359"/>
            <a:ext cx="6644005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188845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You're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effective…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outrageously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game…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 want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know, “HOW DO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IT?!” </a:t>
            </a:r>
            <a:r>
              <a:rPr dirty="0" sz="1250">
                <a:latin typeface="Arial MT"/>
                <a:cs typeface="Arial MT"/>
              </a:rPr>
              <a:t>Doesn’t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sound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</a:t>
            </a:r>
            <a:r>
              <a:rPr dirty="0" sz="1250" spc="-10">
                <a:latin typeface="Arial MT"/>
                <a:cs typeface="Arial MT"/>
              </a:rPr>
              <a:t>bliss?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Well,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that…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didn't have to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dream.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you in real </a:t>
            </a:r>
            <a:r>
              <a:rPr dirty="0" sz="1250" spc="-10">
                <a:latin typeface="Arial MT"/>
                <a:cs typeface="Arial MT"/>
              </a:rPr>
              <a:t>life.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difference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between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dream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performance…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352425"/>
            <a:ext cx="5753099" cy="4133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725034"/>
            <a:ext cx="6521450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Wondering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currently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working?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20">
                <a:latin typeface="Arial MT"/>
                <a:cs typeface="Arial MT"/>
              </a:rPr>
              <a:t>Take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Assessment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out: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  <a:hlinkClick r:id="rId4"/>
              </a:rPr>
              <a:t>www.lifepixuniversity.com/cf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 with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(or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ADHD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tendencies) 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feels frustrated,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stressed </a:t>
            </a:r>
            <a:r>
              <a:rPr dirty="0" sz="1250" spc="-25">
                <a:latin typeface="Arial MT"/>
                <a:cs typeface="Arial MT"/>
              </a:rPr>
              <a:t>or </a:t>
            </a:r>
            <a:r>
              <a:rPr dirty="0" sz="1250" spc="-10">
                <a:latin typeface="Arial MT"/>
                <a:cs typeface="Arial MT"/>
              </a:rPr>
              <a:t>overwhelmed?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20">
                <a:latin typeface="Arial MT"/>
                <a:cs typeface="Arial MT"/>
              </a:rPr>
              <a:t>Take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FREE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Assessment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53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87209"/>
            <a:ext cx="6649084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 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suggest enhancing </a:t>
            </a:r>
            <a:r>
              <a:rPr dirty="0" sz="1250" spc="-10">
                <a:latin typeface="Arial MT"/>
                <a:cs typeface="Arial MT"/>
              </a:rPr>
              <a:t>productivity,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exploring new software,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 </a:t>
            </a:r>
            <a:r>
              <a:rPr dirty="0" sz="1250" spc="-10">
                <a:latin typeface="Arial MT"/>
                <a:cs typeface="Arial MT"/>
              </a:rPr>
              <a:t>attending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scientific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research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indicates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issue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specific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within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demand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attention.</a:t>
            </a:r>
            <a:endParaRPr sz="1250">
              <a:latin typeface="Arial MT"/>
              <a:cs typeface="Arial MT"/>
            </a:endParaRPr>
          </a:p>
          <a:p>
            <a:pPr marL="12700" marR="16510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crucial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involves identifying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28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 </a:t>
            </a:r>
            <a:r>
              <a:rPr dirty="0" sz="1250" spc="-20">
                <a:latin typeface="Arial MT"/>
                <a:cs typeface="Arial MT"/>
              </a:rPr>
              <a:t>are, </a:t>
            </a:r>
            <a:r>
              <a:rPr dirty="0" sz="1250">
                <a:latin typeface="Arial MT"/>
                <a:cs typeface="Arial MT"/>
              </a:rPr>
              <a:t>determining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leverage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effectively,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 ones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require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improvement.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Rappaport,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352425"/>
            <a:ext cx="2143124" cy="2143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734310"/>
            <a:ext cx="6069965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engineer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5th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properly.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endless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tutors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</a:t>
            </a:r>
            <a:r>
              <a:rPr dirty="0" sz="1250" spc="-10">
                <a:latin typeface="Arial MT"/>
                <a:cs typeface="Arial MT"/>
              </a:rPr>
              <a:t> another approach.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Let’s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rewire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problem.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1650" y="4124325"/>
            <a:ext cx="4038599" cy="41147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8477884"/>
            <a:ext cx="66751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Usually,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surface.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Let’s</a:t>
            </a:r>
            <a:r>
              <a:rPr dirty="0" sz="1250" spc="-10">
                <a:latin typeface="Arial MT"/>
                <a:cs typeface="Arial MT"/>
              </a:rPr>
              <a:t> say,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for </a:t>
            </a:r>
            <a:r>
              <a:rPr dirty="0" sz="1250">
                <a:latin typeface="Arial MT"/>
                <a:cs typeface="Arial MT"/>
              </a:rPr>
              <a:t>example,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deadlines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10">
                <a:latin typeface="Arial MT"/>
                <a:cs typeface="Arial MT"/>
              </a:rPr>
              <a:t> frustrating,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decided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you’ll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finish 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tasks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24 hours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early.</a:t>
            </a:r>
            <a:r>
              <a:rPr dirty="0" sz="1250">
                <a:latin typeface="Arial MT"/>
                <a:cs typeface="Arial MT"/>
              </a:rPr>
              <a:t>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might work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week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pretty quickly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late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again.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4025" y="352425"/>
            <a:ext cx="4133849" cy="43243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58359"/>
            <a:ext cx="671766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Why?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reason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WHY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constantly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 late.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You’re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trying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it’s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distracted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extremely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difficult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maybe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research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just </a:t>
            </a:r>
            <a:r>
              <a:rPr dirty="0" sz="1250">
                <a:latin typeface="Arial MT"/>
                <a:cs typeface="Arial MT"/>
              </a:rPr>
              <a:t>messes with your brain and you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can’t seem to do </a:t>
            </a:r>
            <a:r>
              <a:rPr dirty="0" sz="1250" spc="-25">
                <a:latin typeface="Arial MT"/>
                <a:cs typeface="Arial MT"/>
              </a:rPr>
              <a:t>it.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4949" y="5791200"/>
            <a:ext cx="4571999" cy="34289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201784"/>
            <a:ext cx="668782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solve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core problem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(and there might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few!) then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everything else 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fall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place.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You’ll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deadlines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</a:t>
            </a:r>
            <a:r>
              <a:rPr dirty="0" sz="1250" spc="-10">
                <a:latin typeface="Arial MT"/>
                <a:cs typeface="Arial MT"/>
              </a:rPr>
              <a:t> deadlines </a:t>
            </a:r>
            <a:r>
              <a:rPr dirty="0" sz="1250">
                <a:latin typeface="Arial MT"/>
                <a:cs typeface="Arial MT"/>
              </a:rPr>
              <a:t>with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 goals.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 awesome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-10">
                <a:latin typeface="Arial MT"/>
                <a:cs typeface="Arial MT"/>
              </a:rPr>
              <a:t>that?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398260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The way your brain is wired, and thinks is incredibly </a:t>
            </a:r>
            <a:r>
              <a:rPr dirty="0" sz="1250" spc="-10">
                <a:latin typeface="Arial MT"/>
                <a:cs typeface="Arial MT"/>
              </a:rPr>
              <a:t>important.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28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28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these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affects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life.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171575"/>
            <a:ext cx="6715125" cy="42481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410834"/>
            <a:ext cx="6718934" cy="20637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ever get overwhelmed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 you begin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 project? Not sure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 to start?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may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“Focusing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Perceiving”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weak.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mean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bad.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incapable.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weak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be </a:t>
            </a:r>
            <a:r>
              <a:rPr dirty="0" sz="1250" spc="-10">
                <a:latin typeface="Arial MT"/>
                <a:cs typeface="Arial MT"/>
              </a:rPr>
              <a:t>fixed!</a:t>
            </a:r>
            <a:endParaRPr sz="1250">
              <a:latin typeface="Arial MT"/>
              <a:cs typeface="Arial MT"/>
            </a:endParaRPr>
          </a:p>
          <a:p>
            <a:pPr marL="12700" marR="8064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maybe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decide to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 morning 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reason it’s 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 </a:t>
            </a:r>
            <a:r>
              <a:rPr dirty="0" sz="1250" spc="-25">
                <a:latin typeface="Arial MT"/>
                <a:cs typeface="Arial MT"/>
              </a:rPr>
              <a:t>out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frustrated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much</a:t>
            </a:r>
            <a:r>
              <a:rPr dirty="0" sz="1250" spc="-10">
                <a:latin typeface="Arial MT"/>
                <a:cs typeface="Arial MT"/>
              </a:rPr>
              <a:t> work.</a:t>
            </a:r>
            <a:endParaRPr sz="1250">
              <a:latin typeface="Arial MT"/>
              <a:cs typeface="Arial MT"/>
            </a:endParaRPr>
          </a:p>
          <a:p>
            <a:pPr marL="12700" marR="325755">
              <a:lnSpc>
                <a:spcPct val="135000"/>
              </a:lnSpc>
            </a:pPr>
            <a:r>
              <a:rPr dirty="0" sz="1250" spc="-10">
                <a:latin typeface="Arial MT"/>
                <a:cs typeface="Arial MT"/>
              </a:rPr>
              <a:t>You’re </a:t>
            </a:r>
            <a:r>
              <a:rPr dirty="0" sz="1250">
                <a:latin typeface="Arial MT"/>
                <a:cs typeface="Arial MT"/>
              </a:rPr>
              <a:t>trying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implement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specific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method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 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</a:t>
            </a:r>
            <a:r>
              <a:rPr dirty="0" sz="1250" spc="-25">
                <a:latin typeface="Arial MT"/>
                <a:cs typeface="Arial MT"/>
              </a:rPr>
              <a:t>it.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49209"/>
            <a:ext cx="6685915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1811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What's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you’ve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 </a:t>
            </a:r>
            <a:r>
              <a:rPr dirty="0" sz="1250" spc="-10">
                <a:latin typeface="Arial MT"/>
                <a:cs typeface="Arial MT"/>
              </a:rPr>
              <a:t>deficiency.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mean </a:t>
            </a:r>
            <a:r>
              <a:rPr dirty="0" sz="1250" spc="-10">
                <a:latin typeface="Arial MT"/>
                <a:cs typeface="Arial MT"/>
              </a:rPr>
              <a:t>you're </a:t>
            </a:r>
            <a:r>
              <a:rPr dirty="0" sz="1250">
                <a:latin typeface="Arial MT"/>
                <a:cs typeface="Arial MT"/>
              </a:rPr>
              <a:t>doomed,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 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 fix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core problem,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continue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20">
                <a:latin typeface="Arial MT"/>
                <a:cs typeface="Arial MT"/>
              </a:rPr>
              <a:t>same </a:t>
            </a:r>
            <a:r>
              <a:rPr dirty="0" sz="1250">
                <a:latin typeface="Arial MT"/>
                <a:cs typeface="Arial MT"/>
              </a:rPr>
              <a:t>struggles,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day </a:t>
            </a:r>
            <a:r>
              <a:rPr dirty="0" sz="1250" spc="-20">
                <a:latin typeface="Arial MT"/>
                <a:cs typeface="Arial MT"/>
              </a:rPr>
              <a:t>out.</a:t>
            </a:r>
            <a:endParaRPr sz="1250">
              <a:latin typeface="Arial MT"/>
              <a:cs typeface="Arial MT"/>
            </a:endParaRPr>
          </a:p>
          <a:p>
            <a:pPr marL="12700" marR="307975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improve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areas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begin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improve. I mean when do we not need to “Focus and Perceive” or use “2+ pieces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 spc="-10">
                <a:latin typeface="Arial MT"/>
                <a:cs typeface="Arial MT"/>
              </a:rPr>
              <a:t>information”?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50">
                <a:latin typeface="Arial MT"/>
                <a:cs typeface="Arial MT"/>
              </a:rPr>
              <a:t>By rewiring my brain and improving my 28 thinking skills, not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only did my reading improve, </a:t>
            </a:r>
            <a:r>
              <a:rPr dirty="0" sz="1250" spc="-25">
                <a:latin typeface="Arial MT"/>
                <a:cs typeface="Arial MT"/>
              </a:rPr>
              <a:t>but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areas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 life.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 did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better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 made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 friends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favorite, </a:t>
            </a:r>
            <a:r>
              <a:rPr dirty="0" sz="1250" spc="-25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confidence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roof,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77984"/>
            <a:ext cx="3985260" cy="539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</a:t>
            </a:r>
            <a:r>
              <a:rPr dirty="0" sz="1250" spc="-10">
                <a:latin typeface="Arial MT"/>
                <a:cs typeface="Arial MT"/>
              </a:rPr>
              <a:t> there-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17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Feuerstein</a:t>
            </a:r>
            <a:r>
              <a:rPr dirty="0" sz="1250" spc="-10">
                <a:latin typeface="Arial MT"/>
                <a:cs typeface="Arial MT"/>
              </a:rPr>
              <a:t> method.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44640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6195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During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took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Tony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Robbin's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RPM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program,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interesting,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but </a:t>
            </a:r>
            <a:r>
              <a:rPr dirty="0" sz="1250">
                <a:latin typeface="Arial MT"/>
                <a:cs typeface="Arial MT"/>
              </a:rPr>
              <a:t>struggled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implement.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wrong,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tried.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couldn't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So,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dropped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months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Feuerstein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method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improving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categorizations.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20">
                <a:latin typeface="Arial MT"/>
                <a:cs typeface="Arial MT"/>
              </a:rPr>
              <a:t>Aha!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2348318"/>
            <a:ext cx="6418978" cy="294023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734685"/>
            <a:ext cx="673227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70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reason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couldn't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Tony's </a:t>
            </a:r>
            <a:r>
              <a:rPr dirty="0" sz="1250">
                <a:latin typeface="Arial MT"/>
                <a:cs typeface="Arial MT"/>
              </a:rPr>
              <a:t>program.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categorizations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weak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function,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magic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happened!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now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implement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program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ease.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 taken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course 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program 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desired result?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possible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too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weaker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 skill getting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your way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did.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that.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soon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improve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cognitive functions,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you'll see 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magic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-25">
                <a:latin typeface="Arial MT"/>
                <a:cs typeface="Arial MT"/>
              </a:rPr>
              <a:t>too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372609"/>
            <a:ext cx="6581775" cy="46259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89865" indent="-17716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189865" algn="l"/>
              </a:tabLst>
            </a:pP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Conflict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</a:t>
            </a:r>
            <a:r>
              <a:rPr dirty="0" sz="1250" spc="-10">
                <a:latin typeface="Arial MT"/>
                <a:cs typeface="Arial MT"/>
              </a:rPr>
              <a:t> Strategy</a:t>
            </a:r>
            <a:endParaRPr sz="1250">
              <a:latin typeface="Arial MT"/>
              <a:cs typeface="Arial MT"/>
            </a:endParaRPr>
          </a:p>
          <a:p>
            <a:pPr marL="189865" indent="-177165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9865" algn="l"/>
              </a:tabLst>
            </a:pP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Micro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verbal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signs.</a:t>
            </a:r>
            <a:endParaRPr sz="1250">
              <a:latin typeface="Arial MT"/>
              <a:cs typeface="Arial MT"/>
            </a:endParaRPr>
          </a:p>
          <a:p>
            <a:pPr marL="186690" indent="-17399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6690" algn="l"/>
              </a:tabLst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Buffer-</a:t>
            </a:r>
            <a:r>
              <a:rPr dirty="0" sz="1250">
                <a:latin typeface="Arial MT"/>
                <a:cs typeface="Arial MT"/>
              </a:rPr>
              <a:t>Boomerang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250">
              <a:latin typeface="Arial MT"/>
              <a:cs typeface="Arial MT"/>
            </a:endParaRPr>
          </a:p>
          <a:p>
            <a:pPr algn="just" marL="12700" marR="20383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Advanced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strategy,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conflict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soft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skills,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micro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reading.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  <a:p>
            <a:pPr marL="12700" marR="47625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10934"/>
            <a:ext cx="6697345" cy="36068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  <a:p>
            <a:pPr marL="12700" marR="10160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 marR="382905">
              <a:lnSpc>
                <a:spcPts val="2020"/>
              </a:lnSpc>
              <a:spcBef>
                <a:spcPts val="4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r>
              <a:rPr dirty="0" sz="1250" spc="500">
                <a:latin typeface="Arial MT"/>
                <a:cs typeface="Arial MT"/>
              </a:rPr>
              <a:t>  </a:t>
            </a:r>
            <a:r>
              <a:rPr dirty="0" sz="1250">
                <a:latin typeface="Arial MT"/>
                <a:cs typeface="Arial MT"/>
              </a:rPr>
              <a:t>#Thebusinessbrainpodcast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#STRappaport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#LifePixUniversity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#CostaRica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10">
                <a:latin typeface="Arial MT"/>
                <a:cs typeface="Arial MT"/>
              </a:rPr>
              <a:t> 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#Business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31000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#podcasting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280035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brain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Rappaport,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LifePix </a:t>
            </a:r>
            <a:r>
              <a:rPr dirty="0" sz="1250" spc="-10">
                <a:latin typeface="Arial MT"/>
                <a:cs typeface="Arial MT"/>
              </a:rPr>
              <a:t>University,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Blank,Costa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Rica's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-10">
                <a:latin typeface="Arial MT"/>
                <a:cs typeface="Arial MT"/>
              </a:rPr>
              <a:t> Entrepreneur,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B2B, </a:t>
            </a:r>
            <a:r>
              <a:rPr dirty="0" sz="1250" spc="-10">
                <a:latin typeface="Arial MT"/>
                <a:cs typeface="Arial MT"/>
              </a:rPr>
              <a:t>Business,Podcast,Gamification,Leadership,Marketing,</a:t>
            </a:r>
            <a:r>
              <a:rPr dirty="0" sz="1250" spc="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education, trainer,</a:t>
            </a:r>
            <a:endParaRPr sz="1250">
              <a:latin typeface="Arial MT"/>
              <a:cs typeface="Arial MT"/>
            </a:endParaRPr>
          </a:p>
          <a:p>
            <a:pPr marL="12700" marR="65468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Fun-</a:t>
            </a:r>
            <a:r>
              <a:rPr dirty="0" sz="1250">
                <a:latin typeface="Arial MT"/>
                <a:cs typeface="Arial MT"/>
              </a:rPr>
              <a:t>tastic Workplace Culture with Richard Blank.The business brain podcast by </a:t>
            </a:r>
            <a:r>
              <a:rPr dirty="0" sz="1250" spc="-25">
                <a:latin typeface="Arial MT"/>
                <a:cs typeface="Arial MT"/>
              </a:rPr>
              <a:t>ST </a:t>
            </a:r>
            <a:r>
              <a:rPr dirty="0" sz="1250">
                <a:latin typeface="Arial MT"/>
                <a:cs typeface="Arial MT"/>
              </a:rPr>
              <a:t>Rappaport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LifePix</a:t>
            </a:r>
            <a:r>
              <a:rPr dirty="0" sz="1250" spc="-10">
                <a:latin typeface="Arial MT"/>
                <a:cs typeface="Arial MT"/>
              </a:rPr>
              <a:t> University.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2752725"/>
            <a:ext cx="6715124" cy="3771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business brain podcast by ST Rappaport of LifePix University. A Fun-tastic Workplace Culture wit</dc:title>
  <dcterms:created xsi:type="dcterms:W3CDTF">2024-07-18T16:43:13Z</dcterms:created>
  <dcterms:modified xsi:type="dcterms:W3CDTF">2024-07-18T16:43:13Z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2024-07-18T00:00:00Z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2024-07-18T00:00:00Z</vt:filetime>
  </property>
  <property fmtid="{D5CDD505-2E9C-101B-9397-08002B2CF9AE}" pid="5" name="Producer">
    <vt:lpwstr>Skia/PDF m126</vt:lpwstr>
  </property>
</Properties>
</file>