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7569200" cy="10706100"/>
  <p:notesSz cx="7569200" cy="107061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ustpaste.it/walkingdigitalcorridors" TargetMode="External"/><Relationship Id="rId3" Type="http://schemas.openxmlformats.org/officeDocument/2006/relationships/hyperlink" Target="https://jpcdn.it/img/2f1481a341ff101ecfdfbc26c6db0f12.jpg" TargetMode="External"/><Relationship Id="rId4" Type="http://schemas.openxmlformats.org/officeDocument/2006/relationships/image" Target="../media/image1.jpg"/><Relationship Id="rId5" Type="http://schemas.openxmlformats.org/officeDocument/2006/relationships/hyperlink" Target="https://jpcdn.it/img/13aa8f1765ee4f28bb156aa5cceb4c05.png" TargetMode="External"/><Relationship Id="rId6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ce501573b57ff7e90d6d0ee52c592ebb.jpg" TargetMode="External"/><Relationship Id="rId3" Type="http://schemas.openxmlformats.org/officeDocument/2006/relationships/image" Target="../media/image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a492bd20595abc7c8b5c03c2837701e7.jpg" TargetMode="External"/><Relationship Id="rId3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e513e572aaa8decbf219b9b775283c33.jpg" TargetMode="External"/><Relationship Id="rId3" Type="http://schemas.openxmlformats.org/officeDocument/2006/relationships/image" Target="../media/image5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1d8c65d9353f9ac74b6676bb1e29ac17.jpg" TargetMode="External"/><Relationship Id="rId3" Type="http://schemas.openxmlformats.org/officeDocument/2006/relationships/image" Target="../media/image6.jpg"/><Relationship Id="rId4" Type="http://schemas.openxmlformats.org/officeDocument/2006/relationships/hyperlink" Target="https://jpcdn.it/img/e3231bb311c3ddbd72e3f7e5c609e515.jpg" TargetMode="External"/><Relationship Id="rId5" Type="http://schemas.openxmlformats.org/officeDocument/2006/relationships/image" Target="../media/image7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9a2fb71fe17db2604e0a107a0bd04ac.jpg" TargetMode="External"/><Relationship Id="rId3" Type="http://schemas.openxmlformats.org/officeDocument/2006/relationships/image" Target="../media/image8.jpg"/><Relationship Id="rId4" Type="http://schemas.openxmlformats.org/officeDocument/2006/relationships/hyperlink" Target="https://jpcdn.it/img/b57bd3c3955df641f0267506885d676b.jpg" TargetMode="External"/><Relationship Id="rId5" Type="http://schemas.openxmlformats.org/officeDocument/2006/relationships/image" Target="../media/image9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1b7c9fa063976f216f7264c68cd8221b.jpg" TargetMode="External"/><Relationship Id="rId3" Type="http://schemas.openxmlformats.org/officeDocument/2006/relationships/image" Target="../media/image10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e39e38220d95f0e80054f5dfc4fcb33d.jpg" TargetMode="External"/><Relationship Id="rId3" Type="http://schemas.openxmlformats.org/officeDocument/2006/relationships/image" Target="../media/image11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a568e48f753786cb2967d66a0d0b551a.jpg" TargetMode="External"/><Relationship Id="rId3" Type="http://schemas.openxmlformats.org/officeDocument/2006/relationships/image" Target="../media/image12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a9b9cfb852bda6c92389979a686167cd.jpg" TargetMode="External"/><Relationship Id="rId3" Type="http://schemas.openxmlformats.org/officeDocument/2006/relationships/image" Target="../media/image13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8d674c41983424fd2ffa25b593f3c73.jpg" TargetMode="External"/><Relationship Id="rId3" Type="http://schemas.openxmlformats.org/officeDocument/2006/relationships/image" Target="../media/image14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b0bef4b5e7c9addf089018abfbb0877.jpg" TargetMode="External"/><Relationship Id="rId3" Type="http://schemas.openxmlformats.org/officeDocument/2006/relationships/image" Target="../media/image15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7b3b3f95423a5538519e789e65adf369.jpg" TargetMode="External"/><Relationship Id="rId3" Type="http://schemas.openxmlformats.org/officeDocument/2006/relationships/image" Target="../media/image16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fce4823a92528844aea39387d2b058a4.jpg" TargetMode="External"/><Relationship Id="rId3" Type="http://schemas.openxmlformats.org/officeDocument/2006/relationships/image" Target="../media/image17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14415271340ab08628eab4f191c5923.jpg" TargetMode="External"/><Relationship Id="rId3" Type="http://schemas.openxmlformats.org/officeDocument/2006/relationships/image" Target="../media/image18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2facb807c2a63ac0d2e7fc8ac1ac4ab3.jpg" TargetMode="External"/><Relationship Id="rId3" Type="http://schemas.openxmlformats.org/officeDocument/2006/relationships/image" Target="../media/image19.jpg"/><Relationship Id="rId4" Type="http://schemas.openxmlformats.org/officeDocument/2006/relationships/hyperlink" Target="https://jpcdn.it/img/a142695435c2f12a7ffd5a2a8fe86d90.jpg" TargetMode="External"/><Relationship Id="rId5" Type="http://schemas.openxmlformats.org/officeDocument/2006/relationships/image" Target="../media/image20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e1dec0566304f5145337b07bfa2d24dc.jpg" TargetMode="External"/><Relationship Id="rId3" Type="http://schemas.openxmlformats.org/officeDocument/2006/relationships/image" Target="../media/image21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0d20ab897dc5e6024d0b327eee681ad9.jpg" TargetMode="External"/><Relationship Id="rId3" Type="http://schemas.openxmlformats.org/officeDocument/2006/relationships/image" Target="../media/image22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9d94ea2e18c25c241841e5088f4c65ec.jpg" TargetMode="External"/><Relationship Id="rId3" Type="http://schemas.openxmlformats.org/officeDocument/2006/relationships/image" Target="../media/image23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0a0834278093b0ce32005d0404af649e.jpg" TargetMode="External"/><Relationship Id="rId3" Type="http://schemas.openxmlformats.org/officeDocument/2006/relationships/image" Target="../media/image24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e8be56c64e401729d038fd4e2ce51b80.jpg" TargetMode="External"/><Relationship Id="rId3" Type="http://schemas.openxmlformats.org/officeDocument/2006/relationships/image" Target="../media/image25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71e889f475fb567935aa82eaebdf6b3.jpg" TargetMode="External"/><Relationship Id="rId3" Type="http://schemas.openxmlformats.org/officeDocument/2006/relationships/image" Target="../media/image26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e64b7cd5376bdb901ecd79151b3e462a.jpg" TargetMode="External"/><Relationship Id="rId3" Type="http://schemas.openxmlformats.org/officeDocument/2006/relationships/image" Target="../media/image27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c347db00b1afaad37bc72ccd8a6cff93.jpg" TargetMode="External"/><Relationship Id="rId3" Type="http://schemas.openxmlformats.org/officeDocument/2006/relationships/image" Target="../media/image28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31c3d86d6f651d80eab416f0f4c39011.jpg" TargetMode="External"/><Relationship Id="rId3" Type="http://schemas.openxmlformats.org/officeDocument/2006/relationships/image" Target="../media/image29.jpg"/><Relationship Id="rId4" Type="http://schemas.openxmlformats.org/officeDocument/2006/relationships/hyperlink" Target="https://jpcdn.it/img/c51c8e37d6cfed836e3dd1cbc3ea12b2.jpg" TargetMode="External"/><Relationship Id="rId5" Type="http://schemas.openxmlformats.org/officeDocument/2006/relationships/image" Target="../media/image30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jpcdn.it/img/c41955f9c5727ed251b20a1535caf7de.jpg" TargetMode="External"/><Relationship Id="rId3" Type="http://schemas.openxmlformats.org/officeDocument/2006/relationships/image" Target="../media/image31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youtube.com/watch?v=XFryzr3u8BY" TargetMode="External"/><Relationship Id="rId3" Type="http://schemas.openxmlformats.org/officeDocument/2006/relationships/image" Target="../media/image32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28625" y="857250"/>
            <a:ext cx="6715125" cy="9525"/>
          </a:xfrm>
          <a:custGeom>
            <a:avLst/>
            <a:gdLst/>
            <a:ahLst/>
            <a:cxnLst/>
            <a:rect l="l" t="t" r="r" b="b"/>
            <a:pathLst>
              <a:path w="6715125" h="9525">
                <a:moveTo>
                  <a:pt x="6715124" y="9524"/>
                </a:moveTo>
                <a:lnTo>
                  <a:pt x="0" y="9524"/>
                </a:lnTo>
                <a:lnTo>
                  <a:pt x="0" y="0"/>
                </a:lnTo>
                <a:lnTo>
                  <a:pt x="6715124" y="0"/>
                </a:lnTo>
                <a:lnTo>
                  <a:pt x="6715124" y="9524"/>
                </a:lnTo>
                <a:close/>
              </a:path>
            </a:pathLst>
          </a:custGeom>
          <a:solidFill>
            <a:srgbClr val="C1BEB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532534" y="451715"/>
            <a:ext cx="254000" cy="335280"/>
            <a:chOff x="532534" y="451715"/>
            <a:chExt cx="254000" cy="335280"/>
          </a:xfrm>
        </p:grpSpPr>
        <p:sp>
          <p:nvSpPr>
            <p:cNvPr id="4" name="object 4" descr=""/>
            <p:cNvSpPr/>
            <p:nvPr/>
          </p:nvSpPr>
          <p:spPr>
            <a:xfrm>
              <a:off x="532523" y="451725"/>
              <a:ext cx="254000" cy="231140"/>
            </a:xfrm>
            <a:custGeom>
              <a:avLst/>
              <a:gdLst/>
              <a:ahLst/>
              <a:cxnLst/>
              <a:rect l="l" t="t" r="r" b="b"/>
              <a:pathLst>
                <a:path w="254000" h="231140">
                  <a:moveTo>
                    <a:pt x="11544" y="160820"/>
                  </a:moveTo>
                  <a:lnTo>
                    <a:pt x="0" y="160820"/>
                  </a:lnTo>
                  <a:lnTo>
                    <a:pt x="0" y="172250"/>
                  </a:lnTo>
                  <a:lnTo>
                    <a:pt x="11544" y="172250"/>
                  </a:lnTo>
                  <a:lnTo>
                    <a:pt x="11544" y="160820"/>
                  </a:lnTo>
                  <a:close/>
                </a:path>
                <a:path w="254000" h="231140">
                  <a:moveTo>
                    <a:pt x="34645" y="80810"/>
                  </a:moveTo>
                  <a:lnTo>
                    <a:pt x="23088" y="80810"/>
                  </a:lnTo>
                  <a:lnTo>
                    <a:pt x="23088" y="92240"/>
                  </a:lnTo>
                  <a:lnTo>
                    <a:pt x="34645" y="92240"/>
                  </a:lnTo>
                  <a:lnTo>
                    <a:pt x="34645" y="80810"/>
                  </a:lnTo>
                  <a:close/>
                </a:path>
                <a:path w="254000" h="231140">
                  <a:moveTo>
                    <a:pt x="34645" y="57721"/>
                  </a:moveTo>
                  <a:lnTo>
                    <a:pt x="23088" y="57721"/>
                  </a:lnTo>
                  <a:lnTo>
                    <a:pt x="23088" y="69265"/>
                  </a:lnTo>
                  <a:lnTo>
                    <a:pt x="34645" y="69265"/>
                  </a:lnTo>
                  <a:lnTo>
                    <a:pt x="34645" y="57721"/>
                  </a:lnTo>
                  <a:close/>
                </a:path>
                <a:path w="254000" h="231140">
                  <a:moveTo>
                    <a:pt x="34645" y="0"/>
                  </a:moveTo>
                  <a:lnTo>
                    <a:pt x="23088" y="0"/>
                  </a:lnTo>
                  <a:lnTo>
                    <a:pt x="23088" y="11544"/>
                  </a:lnTo>
                  <a:lnTo>
                    <a:pt x="34645" y="11544"/>
                  </a:lnTo>
                  <a:lnTo>
                    <a:pt x="34645" y="0"/>
                  </a:lnTo>
                  <a:close/>
                </a:path>
                <a:path w="254000" h="231140">
                  <a:moveTo>
                    <a:pt x="57734" y="103670"/>
                  </a:moveTo>
                  <a:lnTo>
                    <a:pt x="46189" y="103670"/>
                  </a:lnTo>
                  <a:lnTo>
                    <a:pt x="46189" y="92240"/>
                  </a:lnTo>
                  <a:lnTo>
                    <a:pt x="34645" y="92240"/>
                  </a:lnTo>
                  <a:lnTo>
                    <a:pt x="34645" y="115100"/>
                  </a:lnTo>
                  <a:lnTo>
                    <a:pt x="23088" y="115100"/>
                  </a:lnTo>
                  <a:lnTo>
                    <a:pt x="23088" y="103670"/>
                  </a:lnTo>
                  <a:lnTo>
                    <a:pt x="11544" y="103670"/>
                  </a:lnTo>
                  <a:lnTo>
                    <a:pt x="0" y="103670"/>
                  </a:lnTo>
                  <a:lnTo>
                    <a:pt x="0" y="149390"/>
                  </a:lnTo>
                  <a:lnTo>
                    <a:pt x="11544" y="149390"/>
                  </a:lnTo>
                  <a:lnTo>
                    <a:pt x="11544" y="160820"/>
                  </a:lnTo>
                  <a:lnTo>
                    <a:pt x="23088" y="160820"/>
                  </a:lnTo>
                  <a:lnTo>
                    <a:pt x="23088" y="137960"/>
                  </a:lnTo>
                  <a:lnTo>
                    <a:pt x="11544" y="137960"/>
                  </a:lnTo>
                  <a:lnTo>
                    <a:pt x="11544" y="126530"/>
                  </a:lnTo>
                  <a:lnTo>
                    <a:pt x="23088" y="126530"/>
                  </a:lnTo>
                  <a:lnTo>
                    <a:pt x="34645" y="126530"/>
                  </a:lnTo>
                  <a:lnTo>
                    <a:pt x="46189" y="126530"/>
                  </a:lnTo>
                  <a:lnTo>
                    <a:pt x="46189" y="115100"/>
                  </a:lnTo>
                  <a:lnTo>
                    <a:pt x="57734" y="115100"/>
                  </a:lnTo>
                  <a:lnTo>
                    <a:pt x="57734" y="103670"/>
                  </a:lnTo>
                  <a:close/>
                </a:path>
                <a:path w="254000" h="231140">
                  <a:moveTo>
                    <a:pt x="57734" y="57721"/>
                  </a:moveTo>
                  <a:lnTo>
                    <a:pt x="46189" y="57721"/>
                  </a:lnTo>
                  <a:lnTo>
                    <a:pt x="46189" y="69265"/>
                  </a:lnTo>
                  <a:lnTo>
                    <a:pt x="57734" y="69265"/>
                  </a:lnTo>
                  <a:lnTo>
                    <a:pt x="57734" y="57721"/>
                  </a:lnTo>
                  <a:close/>
                </a:path>
                <a:path w="254000" h="231140">
                  <a:moveTo>
                    <a:pt x="69278" y="80810"/>
                  </a:moveTo>
                  <a:lnTo>
                    <a:pt x="57734" y="80810"/>
                  </a:lnTo>
                  <a:lnTo>
                    <a:pt x="57734" y="92240"/>
                  </a:lnTo>
                  <a:lnTo>
                    <a:pt x="69278" y="92240"/>
                  </a:lnTo>
                  <a:lnTo>
                    <a:pt x="69278" y="80810"/>
                  </a:lnTo>
                  <a:close/>
                </a:path>
                <a:path w="254000" h="231140">
                  <a:moveTo>
                    <a:pt x="80822" y="46177"/>
                  </a:moveTo>
                  <a:lnTo>
                    <a:pt x="69278" y="46177"/>
                  </a:lnTo>
                  <a:lnTo>
                    <a:pt x="69278" y="57721"/>
                  </a:lnTo>
                  <a:lnTo>
                    <a:pt x="80822" y="57721"/>
                  </a:lnTo>
                  <a:lnTo>
                    <a:pt x="80822" y="46177"/>
                  </a:lnTo>
                  <a:close/>
                </a:path>
                <a:path w="254000" h="231140">
                  <a:moveTo>
                    <a:pt x="127000" y="137960"/>
                  </a:moveTo>
                  <a:lnTo>
                    <a:pt x="115455" y="137960"/>
                  </a:lnTo>
                  <a:lnTo>
                    <a:pt x="103911" y="137960"/>
                  </a:lnTo>
                  <a:lnTo>
                    <a:pt x="103911" y="149390"/>
                  </a:lnTo>
                  <a:lnTo>
                    <a:pt x="115455" y="149390"/>
                  </a:lnTo>
                  <a:lnTo>
                    <a:pt x="127000" y="149390"/>
                  </a:lnTo>
                  <a:lnTo>
                    <a:pt x="127000" y="137960"/>
                  </a:lnTo>
                  <a:close/>
                </a:path>
                <a:path w="254000" h="231140">
                  <a:moveTo>
                    <a:pt x="127000" y="80810"/>
                  </a:moveTo>
                  <a:lnTo>
                    <a:pt x="115455" y="80810"/>
                  </a:lnTo>
                  <a:lnTo>
                    <a:pt x="115455" y="92240"/>
                  </a:lnTo>
                  <a:lnTo>
                    <a:pt x="127000" y="92240"/>
                  </a:lnTo>
                  <a:lnTo>
                    <a:pt x="127000" y="80810"/>
                  </a:lnTo>
                  <a:close/>
                </a:path>
                <a:path w="254000" h="231140">
                  <a:moveTo>
                    <a:pt x="138544" y="160820"/>
                  </a:moveTo>
                  <a:lnTo>
                    <a:pt x="127000" y="160820"/>
                  </a:lnTo>
                  <a:lnTo>
                    <a:pt x="115455" y="160820"/>
                  </a:lnTo>
                  <a:lnTo>
                    <a:pt x="103911" y="160820"/>
                  </a:lnTo>
                  <a:lnTo>
                    <a:pt x="103911" y="207810"/>
                  </a:lnTo>
                  <a:lnTo>
                    <a:pt x="115455" y="207810"/>
                  </a:lnTo>
                  <a:lnTo>
                    <a:pt x="115455" y="230670"/>
                  </a:lnTo>
                  <a:lnTo>
                    <a:pt x="127000" y="230670"/>
                  </a:lnTo>
                  <a:lnTo>
                    <a:pt x="127000" y="183680"/>
                  </a:lnTo>
                  <a:lnTo>
                    <a:pt x="138544" y="183680"/>
                  </a:lnTo>
                  <a:lnTo>
                    <a:pt x="138544" y="160820"/>
                  </a:lnTo>
                  <a:close/>
                </a:path>
                <a:path w="254000" h="231140">
                  <a:moveTo>
                    <a:pt x="150101" y="0"/>
                  </a:moveTo>
                  <a:lnTo>
                    <a:pt x="138544" y="0"/>
                  </a:lnTo>
                  <a:lnTo>
                    <a:pt x="127000" y="0"/>
                  </a:lnTo>
                  <a:lnTo>
                    <a:pt x="127000" y="11544"/>
                  </a:lnTo>
                  <a:lnTo>
                    <a:pt x="138544" y="11544"/>
                  </a:lnTo>
                  <a:lnTo>
                    <a:pt x="150101" y="11544"/>
                  </a:lnTo>
                  <a:lnTo>
                    <a:pt x="150101" y="0"/>
                  </a:lnTo>
                  <a:close/>
                </a:path>
                <a:path w="254000" h="231140">
                  <a:moveTo>
                    <a:pt x="161645" y="115100"/>
                  </a:moveTo>
                  <a:lnTo>
                    <a:pt x="150101" y="115100"/>
                  </a:lnTo>
                  <a:lnTo>
                    <a:pt x="138544" y="115100"/>
                  </a:lnTo>
                  <a:lnTo>
                    <a:pt x="127000" y="115100"/>
                  </a:lnTo>
                  <a:lnTo>
                    <a:pt x="115455" y="115100"/>
                  </a:lnTo>
                  <a:lnTo>
                    <a:pt x="115455" y="92240"/>
                  </a:lnTo>
                  <a:lnTo>
                    <a:pt x="103911" y="92240"/>
                  </a:lnTo>
                  <a:lnTo>
                    <a:pt x="103911" y="80810"/>
                  </a:lnTo>
                  <a:lnTo>
                    <a:pt x="92367" y="80810"/>
                  </a:lnTo>
                  <a:lnTo>
                    <a:pt x="92367" y="92240"/>
                  </a:lnTo>
                  <a:lnTo>
                    <a:pt x="80822" y="92240"/>
                  </a:lnTo>
                  <a:lnTo>
                    <a:pt x="69278" y="92240"/>
                  </a:lnTo>
                  <a:lnTo>
                    <a:pt x="69278" y="115100"/>
                  </a:lnTo>
                  <a:lnTo>
                    <a:pt x="80822" y="115100"/>
                  </a:lnTo>
                  <a:lnTo>
                    <a:pt x="80822" y="126530"/>
                  </a:lnTo>
                  <a:lnTo>
                    <a:pt x="69278" y="126530"/>
                  </a:lnTo>
                  <a:lnTo>
                    <a:pt x="69278" y="137960"/>
                  </a:lnTo>
                  <a:lnTo>
                    <a:pt x="57734" y="137960"/>
                  </a:lnTo>
                  <a:lnTo>
                    <a:pt x="57734" y="149390"/>
                  </a:lnTo>
                  <a:lnTo>
                    <a:pt x="46189" y="149390"/>
                  </a:lnTo>
                  <a:lnTo>
                    <a:pt x="34645" y="149390"/>
                  </a:lnTo>
                  <a:lnTo>
                    <a:pt x="34645" y="160820"/>
                  </a:lnTo>
                  <a:lnTo>
                    <a:pt x="23088" y="160820"/>
                  </a:lnTo>
                  <a:lnTo>
                    <a:pt x="23088" y="183680"/>
                  </a:lnTo>
                  <a:lnTo>
                    <a:pt x="34645" y="183680"/>
                  </a:lnTo>
                  <a:lnTo>
                    <a:pt x="34645" y="172250"/>
                  </a:lnTo>
                  <a:lnTo>
                    <a:pt x="46189" y="172250"/>
                  </a:lnTo>
                  <a:lnTo>
                    <a:pt x="46189" y="160820"/>
                  </a:lnTo>
                  <a:lnTo>
                    <a:pt x="57734" y="160820"/>
                  </a:lnTo>
                  <a:lnTo>
                    <a:pt x="57734" y="183680"/>
                  </a:lnTo>
                  <a:lnTo>
                    <a:pt x="69278" y="183680"/>
                  </a:lnTo>
                  <a:lnTo>
                    <a:pt x="69278" y="160820"/>
                  </a:lnTo>
                  <a:lnTo>
                    <a:pt x="80822" y="160820"/>
                  </a:lnTo>
                  <a:lnTo>
                    <a:pt x="80822" y="137960"/>
                  </a:lnTo>
                  <a:lnTo>
                    <a:pt x="92367" y="137960"/>
                  </a:lnTo>
                  <a:lnTo>
                    <a:pt x="103911" y="137960"/>
                  </a:lnTo>
                  <a:lnTo>
                    <a:pt x="103911" y="126530"/>
                  </a:lnTo>
                  <a:lnTo>
                    <a:pt x="92367" y="126530"/>
                  </a:lnTo>
                  <a:lnTo>
                    <a:pt x="92367" y="103670"/>
                  </a:lnTo>
                  <a:lnTo>
                    <a:pt x="103911" y="103670"/>
                  </a:lnTo>
                  <a:lnTo>
                    <a:pt x="103911" y="126530"/>
                  </a:lnTo>
                  <a:lnTo>
                    <a:pt x="115455" y="126530"/>
                  </a:lnTo>
                  <a:lnTo>
                    <a:pt x="127000" y="126530"/>
                  </a:lnTo>
                  <a:lnTo>
                    <a:pt x="127000" y="137960"/>
                  </a:lnTo>
                  <a:lnTo>
                    <a:pt x="138544" y="137960"/>
                  </a:lnTo>
                  <a:lnTo>
                    <a:pt x="150101" y="137960"/>
                  </a:lnTo>
                  <a:lnTo>
                    <a:pt x="150101" y="126530"/>
                  </a:lnTo>
                  <a:lnTo>
                    <a:pt x="161645" y="126530"/>
                  </a:lnTo>
                  <a:lnTo>
                    <a:pt x="161645" y="115100"/>
                  </a:lnTo>
                  <a:close/>
                </a:path>
                <a:path w="254000" h="231140">
                  <a:moveTo>
                    <a:pt x="161645" y="80810"/>
                  </a:moveTo>
                  <a:lnTo>
                    <a:pt x="150101" y="80810"/>
                  </a:lnTo>
                  <a:lnTo>
                    <a:pt x="138544" y="80810"/>
                  </a:lnTo>
                  <a:lnTo>
                    <a:pt x="138544" y="103670"/>
                  </a:lnTo>
                  <a:lnTo>
                    <a:pt x="150101" y="103670"/>
                  </a:lnTo>
                  <a:lnTo>
                    <a:pt x="150101" y="92240"/>
                  </a:lnTo>
                  <a:lnTo>
                    <a:pt x="161645" y="92240"/>
                  </a:lnTo>
                  <a:lnTo>
                    <a:pt x="161645" y="80810"/>
                  </a:lnTo>
                  <a:close/>
                </a:path>
                <a:path w="254000" h="231140">
                  <a:moveTo>
                    <a:pt x="161645" y="11544"/>
                  </a:moveTo>
                  <a:lnTo>
                    <a:pt x="150101" y="11544"/>
                  </a:lnTo>
                  <a:lnTo>
                    <a:pt x="150101" y="23088"/>
                  </a:lnTo>
                  <a:lnTo>
                    <a:pt x="138544" y="23088"/>
                  </a:lnTo>
                  <a:lnTo>
                    <a:pt x="138544" y="34632"/>
                  </a:lnTo>
                  <a:lnTo>
                    <a:pt x="127000" y="34632"/>
                  </a:lnTo>
                  <a:lnTo>
                    <a:pt x="127000" y="46177"/>
                  </a:lnTo>
                  <a:lnTo>
                    <a:pt x="115455" y="46177"/>
                  </a:lnTo>
                  <a:lnTo>
                    <a:pt x="103911" y="46177"/>
                  </a:lnTo>
                  <a:lnTo>
                    <a:pt x="103911" y="34632"/>
                  </a:lnTo>
                  <a:lnTo>
                    <a:pt x="115455" y="34632"/>
                  </a:lnTo>
                  <a:lnTo>
                    <a:pt x="127000" y="34632"/>
                  </a:lnTo>
                  <a:lnTo>
                    <a:pt x="127000" y="11544"/>
                  </a:lnTo>
                  <a:lnTo>
                    <a:pt x="115455" y="11544"/>
                  </a:lnTo>
                  <a:lnTo>
                    <a:pt x="115455" y="23088"/>
                  </a:lnTo>
                  <a:lnTo>
                    <a:pt x="103911" y="23088"/>
                  </a:lnTo>
                  <a:lnTo>
                    <a:pt x="103911" y="0"/>
                  </a:lnTo>
                  <a:lnTo>
                    <a:pt x="92367" y="0"/>
                  </a:lnTo>
                  <a:lnTo>
                    <a:pt x="80822" y="0"/>
                  </a:lnTo>
                  <a:lnTo>
                    <a:pt x="69278" y="0"/>
                  </a:lnTo>
                  <a:lnTo>
                    <a:pt x="57734" y="0"/>
                  </a:lnTo>
                  <a:lnTo>
                    <a:pt x="57734" y="11544"/>
                  </a:lnTo>
                  <a:lnTo>
                    <a:pt x="46189" y="11544"/>
                  </a:lnTo>
                  <a:lnTo>
                    <a:pt x="46189" y="23088"/>
                  </a:lnTo>
                  <a:lnTo>
                    <a:pt x="34645" y="23088"/>
                  </a:lnTo>
                  <a:lnTo>
                    <a:pt x="23088" y="23088"/>
                  </a:lnTo>
                  <a:lnTo>
                    <a:pt x="23088" y="46177"/>
                  </a:lnTo>
                  <a:lnTo>
                    <a:pt x="34645" y="46177"/>
                  </a:lnTo>
                  <a:lnTo>
                    <a:pt x="46189" y="46177"/>
                  </a:lnTo>
                  <a:lnTo>
                    <a:pt x="57734" y="46177"/>
                  </a:lnTo>
                  <a:lnTo>
                    <a:pt x="57734" y="34632"/>
                  </a:lnTo>
                  <a:lnTo>
                    <a:pt x="69278" y="34632"/>
                  </a:lnTo>
                  <a:lnTo>
                    <a:pt x="69278" y="23088"/>
                  </a:lnTo>
                  <a:lnTo>
                    <a:pt x="80822" y="23088"/>
                  </a:lnTo>
                  <a:lnTo>
                    <a:pt x="80822" y="46177"/>
                  </a:lnTo>
                  <a:lnTo>
                    <a:pt x="92367" y="46177"/>
                  </a:lnTo>
                  <a:lnTo>
                    <a:pt x="92367" y="57721"/>
                  </a:lnTo>
                  <a:lnTo>
                    <a:pt x="80822" y="57721"/>
                  </a:lnTo>
                  <a:lnTo>
                    <a:pt x="80822" y="69265"/>
                  </a:lnTo>
                  <a:lnTo>
                    <a:pt x="92367" y="69265"/>
                  </a:lnTo>
                  <a:lnTo>
                    <a:pt x="103911" y="69265"/>
                  </a:lnTo>
                  <a:lnTo>
                    <a:pt x="103911" y="57721"/>
                  </a:lnTo>
                  <a:lnTo>
                    <a:pt x="115455" y="57721"/>
                  </a:lnTo>
                  <a:lnTo>
                    <a:pt x="127000" y="57721"/>
                  </a:lnTo>
                  <a:lnTo>
                    <a:pt x="127000" y="69265"/>
                  </a:lnTo>
                  <a:lnTo>
                    <a:pt x="138544" y="69265"/>
                  </a:lnTo>
                  <a:lnTo>
                    <a:pt x="150101" y="69265"/>
                  </a:lnTo>
                  <a:lnTo>
                    <a:pt x="150101" y="57721"/>
                  </a:lnTo>
                  <a:lnTo>
                    <a:pt x="138544" y="57721"/>
                  </a:lnTo>
                  <a:lnTo>
                    <a:pt x="138544" y="46177"/>
                  </a:lnTo>
                  <a:lnTo>
                    <a:pt x="150101" y="46177"/>
                  </a:lnTo>
                  <a:lnTo>
                    <a:pt x="161645" y="46177"/>
                  </a:lnTo>
                  <a:lnTo>
                    <a:pt x="161645" y="11544"/>
                  </a:lnTo>
                  <a:close/>
                </a:path>
                <a:path w="254000" h="231140">
                  <a:moveTo>
                    <a:pt x="184734" y="160820"/>
                  </a:moveTo>
                  <a:lnTo>
                    <a:pt x="173189" y="160820"/>
                  </a:lnTo>
                  <a:lnTo>
                    <a:pt x="173189" y="172250"/>
                  </a:lnTo>
                  <a:lnTo>
                    <a:pt x="184734" y="172250"/>
                  </a:lnTo>
                  <a:lnTo>
                    <a:pt x="184734" y="160820"/>
                  </a:lnTo>
                  <a:close/>
                </a:path>
                <a:path w="254000" h="231140">
                  <a:moveTo>
                    <a:pt x="184734" y="103670"/>
                  </a:moveTo>
                  <a:lnTo>
                    <a:pt x="173189" y="103670"/>
                  </a:lnTo>
                  <a:lnTo>
                    <a:pt x="173189" y="115100"/>
                  </a:lnTo>
                  <a:lnTo>
                    <a:pt x="184734" y="115100"/>
                  </a:lnTo>
                  <a:lnTo>
                    <a:pt x="184734" y="103670"/>
                  </a:lnTo>
                  <a:close/>
                </a:path>
                <a:path w="254000" h="231140">
                  <a:moveTo>
                    <a:pt x="196278" y="126530"/>
                  </a:moveTo>
                  <a:lnTo>
                    <a:pt x="184734" y="126530"/>
                  </a:lnTo>
                  <a:lnTo>
                    <a:pt x="184734" y="137960"/>
                  </a:lnTo>
                  <a:lnTo>
                    <a:pt x="173189" y="137960"/>
                  </a:lnTo>
                  <a:lnTo>
                    <a:pt x="173189" y="126530"/>
                  </a:lnTo>
                  <a:lnTo>
                    <a:pt x="161645" y="126530"/>
                  </a:lnTo>
                  <a:lnTo>
                    <a:pt x="161645" y="149390"/>
                  </a:lnTo>
                  <a:lnTo>
                    <a:pt x="150101" y="149390"/>
                  </a:lnTo>
                  <a:lnTo>
                    <a:pt x="138544" y="149390"/>
                  </a:lnTo>
                  <a:lnTo>
                    <a:pt x="138544" y="160820"/>
                  </a:lnTo>
                  <a:lnTo>
                    <a:pt x="150101" y="160820"/>
                  </a:lnTo>
                  <a:lnTo>
                    <a:pt x="150101" y="172250"/>
                  </a:lnTo>
                  <a:lnTo>
                    <a:pt x="161645" y="172250"/>
                  </a:lnTo>
                  <a:lnTo>
                    <a:pt x="161645" y="160820"/>
                  </a:lnTo>
                  <a:lnTo>
                    <a:pt x="173189" y="160820"/>
                  </a:lnTo>
                  <a:lnTo>
                    <a:pt x="173189" y="149390"/>
                  </a:lnTo>
                  <a:lnTo>
                    <a:pt x="184734" y="149390"/>
                  </a:lnTo>
                  <a:lnTo>
                    <a:pt x="196278" y="149390"/>
                  </a:lnTo>
                  <a:lnTo>
                    <a:pt x="196278" y="126530"/>
                  </a:lnTo>
                  <a:close/>
                </a:path>
                <a:path w="254000" h="231140">
                  <a:moveTo>
                    <a:pt x="219367" y="137960"/>
                  </a:moveTo>
                  <a:lnTo>
                    <a:pt x="207822" y="137960"/>
                  </a:lnTo>
                  <a:lnTo>
                    <a:pt x="207822" y="149390"/>
                  </a:lnTo>
                  <a:lnTo>
                    <a:pt x="219367" y="149390"/>
                  </a:lnTo>
                  <a:lnTo>
                    <a:pt x="219367" y="137960"/>
                  </a:lnTo>
                  <a:close/>
                </a:path>
                <a:path w="254000" h="231140">
                  <a:moveTo>
                    <a:pt x="254000" y="160820"/>
                  </a:moveTo>
                  <a:lnTo>
                    <a:pt x="242455" y="160820"/>
                  </a:lnTo>
                  <a:lnTo>
                    <a:pt x="230911" y="160820"/>
                  </a:lnTo>
                  <a:lnTo>
                    <a:pt x="219367" y="160820"/>
                  </a:lnTo>
                  <a:lnTo>
                    <a:pt x="207822" y="160820"/>
                  </a:lnTo>
                  <a:lnTo>
                    <a:pt x="207822" y="183680"/>
                  </a:lnTo>
                  <a:lnTo>
                    <a:pt x="219367" y="183680"/>
                  </a:lnTo>
                  <a:lnTo>
                    <a:pt x="219367" y="172250"/>
                  </a:lnTo>
                  <a:lnTo>
                    <a:pt x="230911" y="172250"/>
                  </a:lnTo>
                  <a:lnTo>
                    <a:pt x="230911" y="195110"/>
                  </a:lnTo>
                  <a:lnTo>
                    <a:pt x="242455" y="195110"/>
                  </a:lnTo>
                  <a:lnTo>
                    <a:pt x="242455" y="172250"/>
                  </a:lnTo>
                  <a:lnTo>
                    <a:pt x="254000" y="172250"/>
                  </a:lnTo>
                  <a:lnTo>
                    <a:pt x="254000" y="160820"/>
                  </a:lnTo>
                  <a:close/>
                </a:path>
                <a:path w="254000" h="231140">
                  <a:moveTo>
                    <a:pt x="254000" y="137960"/>
                  </a:moveTo>
                  <a:lnTo>
                    <a:pt x="242455" y="137960"/>
                  </a:lnTo>
                  <a:lnTo>
                    <a:pt x="242455" y="115100"/>
                  </a:lnTo>
                  <a:lnTo>
                    <a:pt x="230911" y="115100"/>
                  </a:lnTo>
                  <a:lnTo>
                    <a:pt x="219367" y="115100"/>
                  </a:lnTo>
                  <a:lnTo>
                    <a:pt x="219367" y="103670"/>
                  </a:lnTo>
                  <a:lnTo>
                    <a:pt x="207822" y="103670"/>
                  </a:lnTo>
                  <a:lnTo>
                    <a:pt x="207822" y="115100"/>
                  </a:lnTo>
                  <a:lnTo>
                    <a:pt x="196278" y="115100"/>
                  </a:lnTo>
                  <a:lnTo>
                    <a:pt x="196278" y="126530"/>
                  </a:lnTo>
                  <a:lnTo>
                    <a:pt x="207822" y="126530"/>
                  </a:lnTo>
                  <a:lnTo>
                    <a:pt x="219367" y="126530"/>
                  </a:lnTo>
                  <a:lnTo>
                    <a:pt x="219367" y="137960"/>
                  </a:lnTo>
                  <a:lnTo>
                    <a:pt x="230911" y="137960"/>
                  </a:lnTo>
                  <a:lnTo>
                    <a:pt x="230911" y="149390"/>
                  </a:lnTo>
                  <a:lnTo>
                    <a:pt x="242455" y="149390"/>
                  </a:lnTo>
                  <a:lnTo>
                    <a:pt x="254000" y="149390"/>
                  </a:lnTo>
                  <a:lnTo>
                    <a:pt x="254000" y="137960"/>
                  </a:lnTo>
                  <a:close/>
                </a:path>
                <a:path w="254000" h="231140">
                  <a:moveTo>
                    <a:pt x="254000" y="103670"/>
                  </a:moveTo>
                  <a:lnTo>
                    <a:pt x="242455" y="103670"/>
                  </a:lnTo>
                  <a:lnTo>
                    <a:pt x="242455" y="115100"/>
                  </a:lnTo>
                  <a:lnTo>
                    <a:pt x="254000" y="115100"/>
                  </a:lnTo>
                  <a:lnTo>
                    <a:pt x="254000" y="1036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44068" y="612545"/>
              <a:ext cx="242570" cy="173990"/>
            </a:xfrm>
            <a:custGeom>
              <a:avLst/>
              <a:gdLst/>
              <a:ahLst/>
              <a:cxnLst/>
              <a:rect l="l" t="t" r="r" b="b"/>
              <a:pathLst>
                <a:path w="242570" h="173990">
                  <a:moveTo>
                    <a:pt x="11544" y="11430"/>
                  </a:moveTo>
                  <a:lnTo>
                    <a:pt x="0" y="11430"/>
                  </a:lnTo>
                  <a:lnTo>
                    <a:pt x="0" y="46990"/>
                  </a:lnTo>
                  <a:lnTo>
                    <a:pt x="11544" y="46990"/>
                  </a:lnTo>
                  <a:lnTo>
                    <a:pt x="11544" y="11430"/>
                  </a:lnTo>
                  <a:close/>
                </a:path>
                <a:path w="242570" h="173990">
                  <a:moveTo>
                    <a:pt x="34645" y="46990"/>
                  </a:moveTo>
                  <a:lnTo>
                    <a:pt x="23101" y="46990"/>
                  </a:lnTo>
                  <a:lnTo>
                    <a:pt x="11544" y="46990"/>
                  </a:lnTo>
                  <a:lnTo>
                    <a:pt x="11544" y="58420"/>
                  </a:lnTo>
                  <a:lnTo>
                    <a:pt x="23101" y="58420"/>
                  </a:lnTo>
                  <a:lnTo>
                    <a:pt x="34645" y="58420"/>
                  </a:lnTo>
                  <a:lnTo>
                    <a:pt x="34645" y="46990"/>
                  </a:lnTo>
                  <a:close/>
                </a:path>
                <a:path w="242570" h="173990">
                  <a:moveTo>
                    <a:pt x="46189" y="22860"/>
                  </a:moveTo>
                  <a:lnTo>
                    <a:pt x="34645" y="22860"/>
                  </a:lnTo>
                  <a:lnTo>
                    <a:pt x="23101" y="22860"/>
                  </a:lnTo>
                  <a:lnTo>
                    <a:pt x="23101" y="34290"/>
                  </a:lnTo>
                  <a:lnTo>
                    <a:pt x="34645" y="34290"/>
                  </a:lnTo>
                  <a:lnTo>
                    <a:pt x="46189" y="34290"/>
                  </a:lnTo>
                  <a:lnTo>
                    <a:pt x="46189" y="22860"/>
                  </a:lnTo>
                  <a:close/>
                </a:path>
                <a:path w="242570" h="173990">
                  <a:moveTo>
                    <a:pt x="69278" y="138430"/>
                  </a:moveTo>
                  <a:lnTo>
                    <a:pt x="57734" y="138430"/>
                  </a:lnTo>
                  <a:lnTo>
                    <a:pt x="57734" y="161290"/>
                  </a:lnTo>
                  <a:lnTo>
                    <a:pt x="69278" y="161290"/>
                  </a:lnTo>
                  <a:lnTo>
                    <a:pt x="69278" y="138430"/>
                  </a:lnTo>
                  <a:close/>
                </a:path>
                <a:path w="242570" h="173990">
                  <a:moveTo>
                    <a:pt x="80822" y="127000"/>
                  </a:moveTo>
                  <a:lnTo>
                    <a:pt x="69278" y="127000"/>
                  </a:lnTo>
                  <a:lnTo>
                    <a:pt x="69278" y="138430"/>
                  </a:lnTo>
                  <a:lnTo>
                    <a:pt x="80822" y="138430"/>
                  </a:lnTo>
                  <a:lnTo>
                    <a:pt x="80822" y="127000"/>
                  </a:lnTo>
                  <a:close/>
                </a:path>
                <a:path w="242570" h="173990">
                  <a:moveTo>
                    <a:pt x="80822" y="34290"/>
                  </a:moveTo>
                  <a:lnTo>
                    <a:pt x="69278" y="34290"/>
                  </a:lnTo>
                  <a:lnTo>
                    <a:pt x="57734" y="34290"/>
                  </a:lnTo>
                  <a:lnTo>
                    <a:pt x="57734" y="46990"/>
                  </a:lnTo>
                  <a:lnTo>
                    <a:pt x="69278" y="46990"/>
                  </a:lnTo>
                  <a:lnTo>
                    <a:pt x="80822" y="46990"/>
                  </a:lnTo>
                  <a:lnTo>
                    <a:pt x="80822" y="34290"/>
                  </a:lnTo>
                  <a:close/>
                </a:path>
                <a:path w="242570" h="173990">
                  <a:moveTo>
                    <a:pt x="92367" y="149860"/>
                  </a:moveTo>
                  <a:lnTo>
                    <a:pt x="80822" y="149860"/>
                  </a:lnTo>
                  <a:lnTo>
                    <a:pt x="80822" y="173990"/>
                  </a:lnTo>
                  <a:lnTo>
                    <a:pt x="92367" y="173990"/>
                  </a:lnTo>
                  <a:lnTo>
                    <a:pt x="92367" y="149860"/>
                  </a:lnTo>
                  <a:close/>
                </a:path>
                <a:path w="242570" h="173990">
                  <a:moveTo>
                    <a:pt x="92367" y="11430"/>
                  </a:moveTo>
                  <a:lnTo>
                    <a:pt x="80822" y="11430"/>
                  </a:lnTo>
                  <a:lnTo>
                    <a:pt x="69278" y="11430"/>
                  </a:lnTo>
                  <a:lnTo>
                    <a:pt x="57734" y="11430"/>
                  </a:lnTo>
                  <a:lnTo>
                    <a:pt x="57734" y="22860"/>
                  </a:lnTo>
                  <a:lnTo>
                    <a:pt x="69278" y="22860"/>
                  </a:lnTo>
                  <a:lnTo>
                    <a:pt x="80822" y="22860"/>
                  </a:lnTo>
                  <a:lnTo>
                    <a:pt x="92367" y="22860"/>
                  </a:lnTo>
                  <a:lnTo>
                    <a:pt x="92367" y="11430"/>
                  </a:lnTo>
                  <a:close/>
                </a:path>
                <a:path w="242570" h="173990">
                  <a:moveTo>
                    <a:pt x="115455" y="81280"/>
                  </a:moveTo>
                  <a:lnTo>
                    <a:pt x="103911" y="81280"/>
                  </a:lnTo>
                  <a:lnTo>
                    <a:pt x="103911" y="58420"/>
                  </a:lnTo>
                  <a:lnTo>
                    <a:pt x="92367" y="58420"/>
                  </a:lnTo>
                  <a:lnTo>
                    <a:pt x="80822" y="58420"/>
                  </a:lnTo>
                  <a:lnTo>
                    <a:pt x="80822" y="69850"/>
                  </a:lnTo>
                  <a:lnTo>
                    <a:pt x="69278" y="69850"/>
                  </a:lnTo>
                  <a:lnTo>
                    <a:pt x="57734" y="69850"/>
                  </a:lnTo>
                  <a:lnTo>
                    <a:pt x="46189" y="69850"/>
                  </a:lnTo>
                  <a:lnTo>
                    <a:pt x="46189" y="58420"/>
                  </a:lnTo>
                  <a:lnTo>
                    <a:pt x="34645" y="58420"/>
                  </a:lnTo>
                  <a:lnTo>
                    <a:pt x="34645" y="81280"/>
                  </a:lnTo>
                  <a:lnTo>
                    <a:pt x="23101" y="81280"/>
                  </a:lnTo>
                  <a:lnTo>
                    <a:pt x="23101" y="115570"/>
                  </a:lnTo>
                  <a:lnTo>
                    <a:pt x="34645" y="115570"/>
                  </a:lnTo>
                  <a:lnTo>
                    <a:pt x="34645" y="127000"/>
                  </a:lnTo>
                  <a:lnTo>
                    <a:pt x="23101" y="127000"/>
                  </a:lnTo>
                  <a:lnTo>
                    <a:pt x="23101" y="115570"/>
                  </a:lnTo>
                  <a:lnTo>
                    <a:pt x="11544" y="115570"/>
                  </a:lnTo>
                  <a:lnTo>
                    <a:pt x="11544" y="149860"/>
                  </a:lnTo>
                  <a:lnTo>
                    <a:pt x="23101" y="149860"/>
                  </a:lnTo>
                  <a:lnTo>
                    <a:pt x="23101" y="161290"/>
                  </a:lnTo>
                  <a:lnTo>
                    <a:pt x="11544" y="161290"/>
                  </a:lnTo>
                  <a:lnTo>
                    <a:pt x="11544" y="173990"/>
                  </a:lnTo>
                  <a:lnTo>
                    <a:pt x="23101" y="173990"/>
                  </a:lnTo>
                  <a:lnTo>
                    <a:pt x="34645" y="173990"/>
                  </a:lnTo>
                  <a:lnTo>
                    <a:pt x="34645" y="149860"/>
                  </a:lnTo>
                  <a:lnTo>
                    <a:pt x="46189" y="149860"/>
                  </a:lnTo>
                  <a:lnTo>
                    <a:pt x="46189" y="127000"/>
                  </a:lnTo>
                  <a:lnTo>
                    <a:pt x="57734" y="127000"/>
                  </a:lnTo>
                  <a:lnTo>
                    <a:pt x="69278" y="127000"/>
                  </a:lnTo>
                  <a:lnTo>
                    <a:pt x="69278" y="104140"/>
                  </a:lnTo>
                  <a:lnTo>
                    <a:pt x="57734" y="104140"/>
                  </a:lnTo>
                  <a:lnTo>
                    <a:pt x="57734" y="81280"/>
                  </a:lnTo>
                  <a:lnTo>
                    <a:pt x="69278" y="81280"/>
                  </a:lnTo>
                  <a:lnTo>
                    <a:pt x="80822" y="81280"/>
                  </a:lnTo>
                  <a:lnTo>
                    <a:pt x="92367" y="81280"/>
                  </a:lnTo>
                  <a:lnTo>
                    <a:pt x="92367" y="127000"/>
                  </a:lnTo>
                  <a:lnTo>
                    <a:pt x="103911" y="127000"/>
                  </a:lnTo>
                  <a:lnTo>
                    <a:pt x="103911" y="173990"/>
                  </a:lnTo>
                  <a:lnTo>
                    <a:pt x="115455" y="173990"/>
                  </a:lnTo>
                  <a:lnTo>
                    <a:pt x="115455" y="115570"/>
                  </a:lnTo>
                  <a:lnTo>
                    <a:pt x="103911" y="115570"/>
                  </a:lnTo>
                  <a:lnTo>
                    <a:pt x="103911" y="104140"/>
                  </a:lnTo>
                  <a:lnTo>
                    <a:pt x="115455" y="104140"/>
                  </a:lnTo>
                  <a:lnTo>
                    <a:pt x="115455" y="81280"/>
                  </a:lnTo>
                  <a:close/>
                </a:path>
                <a:path w="242570" h="173990">
                  <a:moveTo>
                    <a:pt x="138557" y="104140"/>
                  </a:moveTo>
                  <a:lnTo>
                    <a:pt x="127000" y="104140"/>
                  </a:lnTo>
                  <a:lnTo>
                    <a:pt x="115455" y="104140"/>
                  </a:lnTo>
                  <a:lnTo>
                    <a:pt x="115455" y="115570"/>
                  </a:lnTo>
                  <a:lnTo>
                    <a:pt x="127000" y="115570"/>
                  </a:lnTo>
                  <a:lnTo>
                    <a:pt x="138557" y="115570"/>
                  </a:lnTo>
                  <a:lnTo>
                    <a:pt x="138557" y="104140"/>
                  </a:lnTo>
                  <a:close/>
                </a:path>
                <a:path w="242570" h="173990">
                  <a:moveTo>
                    <a:pt x="138557" y="11430"/>
                  </a:moveTo>
                  <a:lnTo>
                    <a:pt x="127000" y="11430"/>
                  </a:lnTo>
                  <a:lnTo>
                    <a:pt x="127000" y="22860"/>
                  </a:lnTo>
                  <a:lnTo>
                    <a:pt x="138557" y="22860"/>
                  </a:lnTo>
                  <a:lnTo>
                    <a:pt x="138557" y="11430"/>
                  </a:lnTo>
                  <a:close/>
                </a:path>
                <a:path w="242570" h="173990">
                  <a:moveTo>
                    <a:pt x="150101" y="149860"/>
                  </a:moveTo>
                  <a:lnTo>
                    <a:pt x="138557" y="149860"/>
                  </a:lnTo>
                  <a:lnTo>
                    <a:pt x="138557" y="127000"/>
                  </a:lnTo>
                  <a:lnTo>
                    <a:pt x="127000" y="127000"/>
                  </a:lnTo>
                  <a:lnTo>
                    <a:pt x="127000" y="161290"/>
                  </a:lnTo>
                  <a:lnTo>
                    <a:pt x="138557" y="161290"/>
                  </a:lnTo>
                  <a:lnTo>
                    <a:pt x="138557" y="173990"/>
                  </a:lnTo>
                  <a:lnTo>
                    <a:pt x="150101" y="173990"/>
                  </a:lnTo>
                  <a:lnTo>
                    <a:pt x="150101" y="149860"/>
                  </a:lnTo>
                  <a:close/>
                </a:path>
                <a:path w="242570" h="173990">
                  <a:moveTo>
                    <a:pt x="150101" y="46990"/>
                  </a:moveTo>
                  <a:lnTo>
                    <a:pt x="138557" y="46990"/>
                  </a:lnTo>
                  <a:lnTo>
                    <a:pt x="138557" y="58420"/>
                  </a:lnTo>
                  <a:lnTo>
                    <a:pt x="127000" y="58420"/>
                  </a:lnTo>
                  <a:lnTo>
                    <a:pt x="127000" y="92710"/>
                  </a:lnTo>
                  <a:lnTo>
                    <a:pt x="138557" y="92710"/>
                  </a:lnTo>
                  <a:lnTo>
                    <a:pt x="138557" y="69850"/>
                  </a:lnTo>
                  <a:lnTo>
                    <a:pt x="150101" y="69850"/>
                  </a:lnTo>
                  <a:lnTo>
                    <a:pt x="150101" y="46990"/>
                  </a:lnTo>
                  <a:close/>
                </a:path>
                <a:path w="242570" h="173990">
                  <a:moveTo>
                    <a:pt x="161645" y="138430"/>
                  </a:moveTo>
                  <a:lnTo>
                    <a:pt x="150101" y="138430"/>
                  </a:lnTo>
                  <a:lnTo>
                    <a:pt x="150101" y="149860"/>
                  </a:lnTo>
                  <a:lnTo>
                    <a:pt x="161645" y="149860"/>
                  </a:lnTo>
                  <a:lnTo>
                    <a:pt x="161645" y="138430"/>
                  </a:lnTo>
                  <a:close/>
                </a:path>
                <a:path w="242570" h="173990">
                  <a:moveTo>
                    <a:pt x="161645" y="22860"/>
                  </a:moveTo>
                  <a:lnTo>
                    <a:pt x="150101" y="22860"/>
                  </a:lnTo>
                  <a:lnTo>
                    <a:pt x="138557" y="22860"/>
                  </a:lnTo>
                  <a:lnTo>
                    <a:pt x="138557" y="34290"/>
                  </a:lnTo>
                  <a:lnTo>
                    <a:pt x="150101" y="34290"/>
                  </a:lnTo>
                  <a:lnTo>
                    <a:pt x="161645" y="34290"/>
                  </a:lnTo>
                  <a:lnTo>
                    <a:pt x="161645" y="22860"/>
                  </a:lnTo>
                  <a:close/>
                </a:path>
                <a:path w="242570" h="173990">
                  <a:moveTo>
                    <a:pt x="173189" y="127000"/>
                  </a:moveTo>
                  <a:lnTo>
                    <a:pt x="161645" y="127000"/>
                  </a:lnTo>
                  <a:lnTo>
                    <a:pt x="161645" y="138430"/>
                  </a:lnTo>
                  <a:lnTo>
                    <a:pt x="173189" y="138430"/>
                  </a:lnTo>
                  <a:lnTo>
                    <a:pt x="173189" y="127000"/>
                  </a:lnTo>
                  <a:close/>
                </a:path>
                <a:path w="242570" h="173990">
                  <a:moveTo>
                    <a:pt x="196278" y="46990"/>
                  </a:moveTo>
                  <a:lnTo>
                    <a:pt x="184734" y="46990"/>
                  </a:lnTo>
                  <a:lnTo>
                    <a:pt x="184734" y="11430"/>
                  </a:lnTo>
                  <a:lnTo>
                    <a:pt x="173189" y="11430"/>
                  </a:lnTo>
                  <a:lnTo>
                    <a:pt x="173189" y="34290"/>
                  </a:lnTo>
                  <a:lnTo>
                    <a:pt x="161645" y="34290"/>
                  </a:lnTo>
                  <a:lnTo>
                    <a:pt x="161645" y="58420"/>
                  </a:lnTo>
                  <a:lnTo>
                    <a:pt x="173189" y="58420"/>
                  </a:lnTo>
                  <a:lnTo>
                    <a:pt x="184734" y="58420"/>
                  </a:lnTo>
                  <a:lnTo>
                    <a:pt x="196278" y="58420"/>
                  </a:lnTo>
                  <a:lnTo>
                    <a:pt x="196278" y="46990"/>
                  </a:lnTo>
                  <a:close/>
                </a:path>
                <a:path w="242570" h="173990">
                  <a:moveTo>
                    <a:pt x="207822" y="161290"/>
                  </a:moveTo>
                  <a:lnTo>
                    <a:pt x="196278" y="161290"/>
                  </a:lnTo>
                  <a:lnTo>
                    <a:pt x="196278" y="173990"/>
                  </a:lnTo>
                  <a:lnTo>
                    <a:pt x="207822" y="173990"/>
                  </a:lnTo>
                  <a:lnTo>
                    <a:pt x="207822" y="161290"/>
                  </a:lnTo>
                  <a:close/>
                </a:path>
                <a:path w="242570" h="173990">
                  <a:moveTo>
                    <a:pt x="207822" y="34290"/>
                  </a:moveTo>
                  <a:lnTo>
                    <a:pt x="196278" y="34290"/>
                  </a:lnTo>
                  <a:lnTo>
                    <a:pt x="196278" y="46990"/>
                  </a:lnTo>
                  <a:lnTo>
                    <a:pt x="207822" y="46990"/>
                  </a:lnTo>
                  <a:lnTo>
                    <a:pt x="207822" y="34290"/>
                  </a:lnTo>
                  <a:close/>
                </a:path>
                <a:path w="242570" h="173990">
                  <a:moveTo>
                    <a:pt x="230911" y="149860"/>
                  </a:moveTo>
                  <a:lnTo>
                    <a:pt x="219367" y="149860"/>
                  </a:lnTo>
                  <a:lnTo>
                    <a:pt x="219367" y="173990"/>
                  </a:lnTo>
                  <a:lnTo>
                    <a:pt x="230911" y="173990"/>
                  </a:lnTo>
                  <a:lnTo>
                    <a:pt x="230911" y="149860"/>
                  </a:lnTo>
                  <a:close/>
                </a:path>
                <a:path w="242570" h="173990">
                  <a:moveTo>
                    <a:pt x="242455" y="138430"/>
                  </a:moveTo>
                  <a:lnTo>
                    <a:pt x="230911" y="138430"/>
                  </a:lnTo>
                  <a:lnTo>
                    <a:pt x="230911" y="149860"/>
                  </a:lnTo>
                  <a:lnTo>
                    <a:pt x="242455" y="149860"/>
                  </a:lnTo>
                  <a:lnTo>
                    <a:pt x="242455" y="138430"/>
                  </a:lnTo>
                  <a:close/>
                </a:path>
                <a:path w="242570" h="173990">
                  <a:moveTo>
                    <a:pt x="242455" y="81280"/>
                  </a:moveTo>
                  <a:lnTo>
                    <a:pt x="230911" y="81280"/>
                  </a:lnTo>
                  <a:lnTo>
                    <a:pt x="219367" y="81280"/>
                  </a:lnTo>
                  <a:lnTo>
                    <a:pt x="219367" y="69850"/>
                  </a:lnTo>
                  <a:lnTo>
                    <a:pt x="207822" y="69850"/>
                  </a:lnTo>
                  <a:lnTo>
                    <a:pt x="207822" y="92710"/>
                  </a:lnTo>
                  <a:lnTo>
                    <a:pt x="219367" y="92710"/>
                  </a:lnTo>
                  <a:lnTo>
                    <a:pt x="219367" y="104140"/>
                  </a:lnTo>
                  <a:lnTo>
                    <a:pt x="207822" y="104140"/>
                  </a:lnTo>
                  <a:lnTo>
                    <a:pt x="196278" y="104140"/>
                  </a:lnTo>
                  <a:lnTo>
                    <a:pt x="196278" y="115570"/>
                  </a:lnTo>
                  <a:lnTo>
                    <a:pt x="207822" y="115570"/>
                  </a:lnTo>
                  <a:lnTo>
                    <a:pt x="219367" y="115570"/>
                  </a:lnTo>
                  <a:lnTo>
                    <a:pt x="219367" y="127000"/>
                  </a:lnTo>
                  <a:lnTo>
                    <a:pt x="207822" y="127000"/>
                  </a:lnTo>
                  <a:lnTo>
                    <a:pt x="196278" y="127000"/>
                  </a:lnTo>
                  <a:lnTo>
                    <a:pt x="184734" y="127000"/>
                  </a:lnTo>
                  <a:lnTo>
                    <a:pt x="184734" y="149860"/>
                  </a:lnTo>
                  <a:lnTo>
                    <a:pt x="173189" y="149860"/>
                  </a:lnTo>
                  <a:lnTo>
                    <a:pt x="173189" y="161290"/>
                  </a:lnTo>
                  <a:lnTo>
                    <a:pt x="184734" y="161290"/>
                  </a:lnTo>
                  <a:lnTo>
                    <a:pt x="196278" y="161290"/>
                  </a:lnTo>
                  <a:lnTo>
                    <a:pt x="196278" y="149860"/>
                  </a:lnTo>
                  <a:lnTo>
                    <a:pt x="207822" y="149860"/>
                  </a:lnTo>
                  <a:lnTo>
                    <a:pt x="219367" y="149860"/>
                  </a:lnTo>
                  <a:lnTo>
                    <a:pt x="219367" y="138430"/>
                  </a:lnTo>
                  <a:lnTo>
                    <a:pt x="230911" y="138430"/>
                  </a:lnTo>
                  <a:lnTo>
                    <a:pt x="230911" y="92710"/>
                  </a:lnTo>
                  <a:lnTo>
                    <a:pt x="242455" y="92710"/>
                  </a:lnTo>
                  <a:lnTo>
                    <a:pt x="242455" y="81280"/>
                  </a:lnTo>
                  <a:close/>
                </a:path>
                <a:path w="242570" h="173990">
                  <a:moveTo>
                    <a:pt x="242455" y="34290"/>
                  </a:moveTo>
                  <a:lnTo>
                    <a:pt x="230911" y="34290"/>
                  </a:lnTo>
                  <a:lnTo>
                    <a:pt x="230911" y="46990"/>
                  </a:lnTo>
                  <a:lnTo>
                    <a:pt x="219367" y="46990"/>
                  </a:lnTo>
                  <a:lnTo>
                    <a:pt x="219367" y="69850"/>
                  </a:lnTo>
                  <a:lnTo>
                    <a:pt x="230911" y="69850"/>
                  </a:lnTo>
                  <a:lnTo>
                    <a:pt x="242455" y="69850"/>
                  </a:lnTo>
                  <a:lnTo>
                    <a:pt x="242455" y="34290"/>
                  </a:lnTo>
                  <a:close/>
                </a:path>
                <a:path w="242570" h="173990">
                  <a:moveTo>
                    <a:pt x="242455" y="0"/>
                  </a:moveTo>
                  <a:lnTo>
                    <a:pt x="230911" y="0"/>
                  </a:lnTo>
                  <a:lnTo>
                    <a:pt x="230911" y="11430"/>
                  </a:lnTo>
                  <a:lnTo>
                    <a:pt x="242455" y="11430"/>
                  </a:lnTo>
                  <a:lnTo>
                    <a:pt x="2424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451713" y="451725"/>
            <a:ext cx="81280" cy="242570"/>
          </a:xfrm>
          <a:custGeom>
            <a:avLst/>
            <a:gdLst/>
            <a:ahLst/>
            <a:cxnLst/>
            <a:rect l="l" t="t" r="r" b="b"/>
            <a:pathLst>
              <a:path w="81279" h="242570">
                <a:moveTo>
                  <a:pt x="11544" y="230911"/>
                </a:moveTo>
                <a:lnTo>
                  <a:pt x="0" y="230911"/>
                </a:lnTo>
                <a:lnTo>
                  <a:pt x="0" y="242455"/>
                </a:lnTo>
                <a:lnTo>
                  <a:pt x="11544" y="242455"/>
                </a:lnTo>
                <a:lnTo>
                  <a:pt x="11544" y="230911"/>
                </a:lnTo>
                <a:close/>
              </a:path>
              <a:path w="81279" h="242570">
                <a:moveTo>
                  <a:pt x="11544" y="207810"/>
                </a:moveTo>
                <a:lnTo>
                  <a:pt x="0" y="207810"/>
                </a:lnTo>
                <a:lnTo>
                  <a:pt x="0" y="219354"/>
                </a:lnTo>
                <a:lnTo>
                  <a:pt x="11544" y="219354"/>
                </a:lnTo>
                <a:lnTo>
                  <a:pt x="11544" y="207810"/>
                </a:lnTo>
                <a:close/>
              </a:path>
              <a:path w="81279" h="242570">
                <a:moveTo>
                  <a:pt x="23088" y="196265"/>
                </a:moveTo>
                <a:lnTo>
                  <a:pt x="11544" y="196265"/>
                </a:lnTo>
                <a:lnTo>
                  <a:pt x="11544" y="207810"/>
                </a:lnTo>
                <a:lnTo>
                  <a:pt x="23088" y="207810"/>
                </a:lnTo>
                <a:lnTo>
                  <a:pt x="23088" y="196265"/>
                </a:lnTo>
                <a:close/>
              </a:path>
              <a:path w="81279" h="242570">
                <a:moveTo>
                  <a:pt x="23088" y="150088"/>
                </a:moveTo>
                <a:lnTo>
                  <a:pt x="11544" y="150088"/>
                </a:lnTo>
                <a:lnTo>
                  <a:pt x="11544" y="184721"/>
                </a:lnTo>
                <a:lnTo>
                  <a:pt x="23088" y="184721"/>
                </a:lnTo>
                <a:lnTo>
                  <a:pt x="23088" y="150088"/>
                </a:lnTo>
                <a:close/>
              </a:path>
              <a:path w="81279" h="242570">
                <a:moveTo>
                  <a:pt x="46177" y="230911"/>
                </a:moveTo>
                <a:lnTo>
                  <a:pt x="34632" y="230911"/>
                </a:lnTo>
                <a:lnTo>
                  <a:pt x="34632" y="219354"/>
                </a:lnTo>
                <a:lnTo>
                  <a:pt x="23088" y="219354"/>
                </a:lnTo>
                <a:lnTo>
                  <a:pt x="23088" y="242455"/>
                </a:lnTo>
                <a:lnTo>
                  <a:pt x="34632" y="242455"/>
                </a:lnTo>
                <a:lnTo>
                  <a:pt x="46177" y="242455"/>
                </a:lnTo>
                <a:lnTo>
                  <a:pt x="46177" y="230911"/>
                </a:lnTo>
                <a:close/>
              </a:path>
              <a:path w="81279" h="242570">
                <a:moveTo>
                  <a:pt x="46177" y="138544"/>
                </a:moveTo>
                <a:lnTo>
                  <a:pt x="34632" y="138544"/>
                </a:lnTo>
                <a:lnTo>
                  <a:pt x="34632" y="115455"/>
                </a:lnTo>
                <a:lnTo>
                  <a:pt x="23088" y="115455"/>
                </a:lnTo>
                <a:lnTo>
                  <a:pt x="23088" y="103898"/>
                </a:lnTo>
                <a:lnTo>
                  <a:pt x="11544" y="103898"/>
                </a:lnTo>
                <a:lnTo>
                  <a:pt x="0" y="103898"/>
                </a:lnTo>
                <a:lnTo>
                  <a:pt x="0" y="138544"/>
                </a:lnTo>
                <a:lnTo>
                  <a:pt x="11544" y="138544"/>
                </a:lnTo>
                <a:lnTo>
                  <a:pt x="23088" y="138544"/>
                </a:lnTo>
                <a:lnTo>
                  <a:pt x="23088" y="150088"/>
                </a:lnTo>
                <a:lnTo>
                  <a:pt x="34632" y="150088"/>
                </a:lnTo>
                <a:lnTo>
                  <a:pt x="34632" y="173177"/>
                </a:lnTo>
                <a:lnTo>
                  <a:pt x="46177" y="173177"/>
                </a:lnTo>
                <a:lnTo>
                  <a:pt x="46177" y="138544"/>
                </a:lnTo>
                <a:close/>
              </a:path>
              <a:path w="81279" h="242570">
                <a:moveTo>
                  <a:pt x="69265" y="230911"/>
                </a:moveTo>
                <a:lnTo>
                  <a:pt x="57721" y="230911"/>
                </a:lnTo>
                <a:lnTo>
                  <a:pt x="57721" y="242455"/>
                </a:lnTo>
                <a:lnTo>
                  <a:pt x="69265" y="242455"/>
                </a:lnTo>
                <a:lnTo>
                  <a:pt x="69265" y="230911"/>
                </a:lnTo>
                <a:close/>
              </a:path>
              <a:path w="81279" h="242570">
                <a:moveTo>
                  <a:pt x="69265" y="207810"/>
                </a:moveTo>
                <a:lnTo>
                  <a:pt x="57721" y="207810"/>
                </a:lnTo>
                <a:lnTo>
                  <a:pt x="46177" y="207810"/>
                </a:lnTo>
                <a:lnTo>
                  <a:pt x="46177" y="196265"/>
                </a:lnTo>
                <a:lnTo>
                  <a:pt x="34632" y="196265"/>
                </a:lnTo>
                <a:lnTo>
                  <a:pt x="34632" y="219354"/>
                </a:lnTo>
                <a:lnTo>
                  <a:pt x="46177" y="219354"/>
                </a:lnTo>
                <a:lnTo>
                  <a:pt x="57721" y="219354"/>
                </a:lnTo>
                <a:lnTo>
                  <a:pt x="69265" y="219354"/>
                </a:lnTo>
                <a:lnTo>
                  <a:pt x="69265" y="207810"/>
                </a:lnTo>
                <a:close/>
              </a:path>
              <a:path w="81279" h="242570">
                <a:moveTo>
                  <a:pt x="69265" y="173177"/>
                </a:moveTo>
                <a:lnTo>
                  <a:pt x="57721" y="173177"/>
                </a:lnTo>
                <a:lnTo>
                  <a:pt x="46177" y="173177"/>
                </a:lnTo>
                <a:lnTo>
                  <a:pt x="46177" y="196265"/>
                </a:lnTo>
                <a:lnTo>
                  <a:pt x="57721" y="196265"/>
                </a:lnTo>
                <a:lnTo>
                  <a:pt x="69265" y="196265"/>
                </a:lnTo>
                <a:lnTo>
                  <a:pt x="69265" y="173177"/>
                </a:lnTo>
                <a:close/>
              </a:path>
              <a:path w="81279" h="242570">
                <a:moveTo>
                  <a:pt x="69265" y="103898"/>
                </a:moveTo>
                <a:lnTo>
                  <a:pt x="57721" y="103898"/>
                </a:lnTo>
                <a:lnTo>
                  <a:pt x="46177" y="103898"/>
                </a:lnTo>
                <a:lnTo>
                  <a:pt x="46177" y="138544"/>
                </a:lnTo>
                <a:lnTo>
                  <a:pt x="57721" y="138544"/>
                </a:lnTo>
                <a:lnTo>
                  <a:pt x="57721" y="161632"/>
                </a:lnTo>
                <a:lnTo>
                  <a:pt x="69265" y="161632"/>
                </a:lnTo>
                <a:lnTo>
                  <a:pt x="69265" y="127000"/>
                </a:lnTo>
                <a:lnTo>
                  <a:pt x="57721" y="127000"/>
                </a:lnTo>
                <a:lnTo>
                  <a:pt x="57721" y="115455"/>
                </a:lnTo>
                <a:lnTo>
                  <a:pt x="69265" y="115455"/>
                </a:lnTo>
                <a:lnTo>
                  <a:pt x="69265" y="103898"/>
                </a:lnTo>
                <a:close/>
              </a:path>
              <a:path w="81279" h="242570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705713" y="451725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51713" y="705725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810" y="0"/>
                </a:moveTo>
                <a:lnTo>
                  <a:pt x="69265" y="0"/>
                </a:lnTo>
                <a:lnTo>
                  <a:pt x="69265" y="11544"/>
                </a:lnTo>
                <a:lnTo>
                  <a:pt x="69265" y="69265"/>
                </a:lnTo>
                <a:lnTo>
                  <a:pt x="11544" y="69265"/>
                </a:lnTo>
                <a:lnTo>
                  <a:pt x="11544" y="11544"/>
                </a:lnTo>
                <a:lnTo>
                  <a:pt x="69265" y="11544"/>
                </a:lnTo>
                <a:lnTo>
                  <a:pt x="69265" y="0"/>
                </a:lnTo>
                <a:lnTo>
                  <a:pt x="0" y="0"/>
                </a:lnTo>
                <a:lnTo>
                  <a:pt x="0" y="80810"/>
                </a:lnTo>
                <a:lnTo>
                  <a:pt x="80810" y="80810"/>
                </a:lnTo>
                <a:lnTo>
                  <a:pt x="80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82625" y="682625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11545" y="57727"/>
                </a:moveTo>
                <a:lnTo>
                  <a:pt x="0" y="57727"/>
                </a:lnTo>
                <a:lnTo>
                  <a:pt x="0" y="0"/>
                </a:lnTo>
                <a:lnTo>
                  <a:pt x="11545" y="0"/>
                </a:lnTo>
                <a:lnTo>
                  <a:pt x="11545" y="57727"/>
                </a:lnTo>
                <a:close/>
              </a:path>
              <a:path w="57784" h="57784">
                <a:moveTo>
                  <a:pt x="23090" y="11545"/>
                </a:moveTo>
                <a:lnTo>
                  <a:pt x="11545" y="11545"/>
                </a:lnTo>
                <a:lnTo>
                  <a:pt x="11545" y="0"/>
                </a:lnTo>
                <a:lnTo>
                  <a:pt x="23090" y="0"/>
                </a:lnTo>
                <a:lnTo>
                  <a:pt x="23090" y="11545"/>
                </a:lnTo>
                <a:close/>
              </a:path>
              <a:path w="57784" h="57784">
                <a:moveTo>
                  <a:pt x="34636" y="11545"/>
                </a:moveTo>
                <a:lnTo>
                  <a:pt x="23090" y="11545"/>
                </a:lnTo>
                <a:lnTo>
                  <a:pt x="23090" y="0"/>
                </a:lnTo>
                <a:lnTo>
                  <a:pt x="34636" y="0"/>
                </a:lnTo>
                <a:lnTo>
                  <a:pt x="34636" y="11545"/>
                </a:lnTo>
                <a:close/>
              </a:path>
              <a:path w="57784" h="57784">
                <a:moveTo>
                  <a:pt x="46181" y="11545"/>
                </a:moveTo>
                <a:lnTo>
                  <a:pt x="34636" y="11545"/>
                </a:lnTo>
                <a:lnTo>
                  <a:pt x="34636" y="0"/>
                </a:lnTo>
                <a:lnTo>
                  <a:pt x="46181" y="0"/>
                </a:lnTo>
                <a:lnTo>
                  <a:pt x="46181" y="11545"/>
                </a:lnTo>
                <a:close/>
              </a:path>
              <a:path w="57784" h="57784">
                <a:moveTo>
                  <a:pt x="57727" y="57727"/>
                </a:moveTo>
                <a:lnTo>
                  <a:pt x="46181" y="57727"/>
                </a:lnTo>
                <a:lnTo>
                  <a:pt x="46181" y="0"/>
                </a:lnTo>
                <a:lnTo>
                  <a:pt x="57727" y="0"/>
                </a:lnTo>
                <a:lnTo>
                  <a:pt x="57727" y="57727"/>
                </a:lnTo>
                <a:close/>
              </a:path>
              <a:path w="57784" h="57784">
                <a:moveTo>
                  <a:pt x="34636" y="34636"/>
                </a:moveTo>
                <a:lnTo>
                  <a:pt x="23090" y="34636"/>
                </a:lnTo>
                <a:lnTo>
                  <a:pt x="23090" y="23090"/>
                </a:lnTo>
                <a:lnTo>
                  <a:pt x="34636" y="23090"/>
                </a:lnTo>
                <a:lnTo>
                  <a:pt x="34636" y="34636"/>
                </a:lnTo>
                <a:close/>
              </a:path>
              <a:path w="57784" h="57784">
                <a:moveTo>
                  <a:pt x="23090" y="57727"/>
                </a:moveTo>
                <a:lnTo>
                  <a:pt x="11545" y="57727"/>
                </a:lnTo>
                <a:lnTo>
                  <a:pt x="11545" y="46181"/>
                </a:lnTo>
                <a:lnTo>
                  <a:pt x="23090" y="46181"/>
                </a:lnTo>
                <a:lnTo>
                  <a:pt x="23090" y="57727"/>
                </a:lnTo>
                <a:close/>
              </a:path>
              <a:path w="57784" h="57784">
                <a:moveTo>
                  <a:pt x="34636" y="57727"/>
                </a:moveTo>
                <a:lnTo>
                  <a:pt x="23090" y="57727"/>
                </a:lnTo>
                <a:lnTo>
                  <a:pt x="23090" y="46181"/>
                </a:lnTo>
                <a:lnTo>
                  <a:pt x="34636" y="46181"/>
                </a:lnTo>
                <a:lnTo>
                  <a:pt x="34636" y="57727"/>
                </a:lnTo>
                <a:close/>
              </a:path>
              <a:path w="57784" h="57784">
                <a:moveTo>
                  <a:pt x="46181" y="57727"/>
                </a:moveTo>
                <a:lnTo>
                  <a:pt x="34636" y="57727"/>
                </a:lnTo>
                <a:lnTo>
                  <a:pt x="34636" y="46181"/>
                </a:lnTo>
                <a:lnTo>
                  <a:pt x="46181" y="46181"/>
                </a:lnTo>
                <a:lnTo>
                  <a:pt x="46181" y="577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520988" y="463261"/>
            <a:ext cx="173355" cy="231140"/>
            <a:chOff x="520988" y="463261"/>
            <a:chExt cx="173355" cy="231140"/>
          </a:xfrm>
        </p:grpSpPr>
        <p:sp>
          <p:nvSpPr>
            <p:cNvPr id="11" name="object 11" descr=""/>
            <p:cNvSpPr/>
            <p:nvPr/>
          </p:nvSpPr>
          <p:spPr>
            <a:xfrm>
              <a:off x="544079" y="526761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 h="0">
                  <a:moveTo>
                    <a:pt x="0" y="0"/>
                  </a:moveTo>
                  <a:lnTo>
                    <a:pt x="150090" y="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26761" y="544079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w="0" h="150495">
                  <a:moveTo>
                    <a:pt x="0" y="0"/>
                  </a:moveTo>
                  <a:lnTo>
                    <a:pt x="0" y="150090"/>
                  </a:lnTo>
                </a:path>
              </a:pathLst>
            </a:custGeom>
            <a:ln w="1154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32523" y="463270"/>
              <a:ext cx="23495" cy="92710"/>
            </a:xfrm>
            <a:custGeom>
              <a:avLst/>
              <a:gdLst/>
              <a:ahLst/>
              <a:cxnLst/>
              <a:rect l="l" t="t" r="r" b="b"/>
              <a:pathLst>
                <a:path w="23495" h="92709">
                  <a:moveTo>
                    <a:pt x="11544" y="80810"/>
                  </a:moveTo>
                  <a:lnTo>
                    <a:pt x="0" y="80810"/>
                  </a:lnTo>
                  <a:lnTo>
                    <a:pt x="0" y="92354"/>
                  </a:lnTo>
                  <a:lnTo>
                    <a:pt x="11544" y="92354"/>
                  </a:lnTo>
                  <a:lnTo>
                    <a:pt x="11544" y="80810"/>
                  </a:lnTo>
                  <a:close/>
                </a:path>
                <a:path w="23495" h="92709">
                  <a:moveTo>
                    <a:pt x="23088" y="69265"/>
                  </a:moveTo>
                  <a:lnTo>
                    <a:pt x="11544" y="69265"/>
                  </a:lnTo>
                  <a:lnTo>
                    <a:pt x="11544" y="80810"/>
                  </a:lnTo>
                  <a:lnTo>
                    <a:pt x="23088" y="80810"/>
                  </a:lnTo>
                  <a:lnTo>
                    <a:pt x="23088" y="69265"/>
                  </a:lnTo>
                  <a:close/>
                </a:path>
                <a:path w="23495" h="92709">
                  <a:moveTo>
                    <a:pt x="23088" y="34632"/>
                  </a:moveTo>
                  <a:lnTo>
                    <a:pt x="11544" y="34632"/>
                  </a:lnTo>
                  <a:lnTo>
                    <a:pt x="11544" y="57721"/>
                  </a:lnTo>
                  <a:lnTo>
                    <a:pt x="23088" y="57721"/>
                  </a:lnTo>
                  <a:lnTo>
                    <a:pt x="23088" y="34632"/>
                  </a:lnTo>
                  <a:close/>
                </a:path>
                <a:path w="23495" h="92709">
                  <a:moveTo>
                    <a:pt x="23088" y="0"/>
                  </a:moveTo>
                  <a:lnTo>
                    <a:pt x="11544" y="0"/>
                  </a:lnTo>
                  <a:lnTo>
                    <a:pt x="11544" y="23088"/>
                  </a:lnTo>
                  <a:lnTo>
                    <a:pt x="23088" y="23088"/>
                  </a:lnTo>
                  <a:lnTo>
                    <a:pt x="230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/>
          <p:nvPr/>
        </p:nvSpPr>
        <p:spPr>
          <a:xfrm>
            <a:off x="451713" y="544080"/>
            <a:ext cx="46355" cy="12065"/>
          </a:xfrm>
          <a:custGeom>
            <a:avLst/>
            <a:gdLst/>
            <a:ahLst/>
            <a:cxnLst/>
            <a:rect l="l" t="t" r="r" b="b"/>
            <a:pathLst>
              <a:path w="46354" h="12065">
                <a:moveTo>
                  <a:pt x="23088" y="0"/>
                </a:moveTo>
                <a:lnTo>
                  <a:pt x="11544" y="0"/>
                </a:ln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23088" y="11544"/>
                </a:lnTo>
                <a:lnTo>
                  <a:pt x="23088" y="0"/>
                </a:lnTo>
                <a:close/>
              </a:path>
              <a:path w="46354" h="12065">
                <a:moveTo>
                  <a:pt x="46177" y="0"/>
                </a:moveTo>
                <a:lnTo>
                  <a:pt x="34632" y="0"/>
                </a:lnTo>
                <a:lnTo>
                  <a:pt x="34632" y="11544"/>
                </a:lnTo>
                <a:lnTo>
                  <a:pt x="46177" y="11544"/>
                </a:lnTo>
                <a:lnTo>
                  <a:pt x="461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705713" y="544080"/>
            <a:ext cx="69850" cy="12065"/>
          </a:xfrm>
          <a:custGeom>
            <a:avLst/>
            <a:gdLst/>
            <a:ahLst/>
            <a:cxnLst/>
            <a:rect l="l" t="t" r="r" b="b"/>
            <a:pathLst>
              <a:path w="69850" h="1206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23088" y="11544"/>
                </a:lnTo>
                <a:lnTo>
                  <a:pt x="34632" y="11544"/>
                </a:lnTo>
                <a:lnTo>
                  <a:pt x="34632" y="0"/>
                </a:lnTo>
                <a:close/>
              </a:path>
              <a:path w="69850" h="12065">
                <a:moveTo>
                  <a:pt x="69265" y="0"/>
                </a:moveTo>
                <a:lnTo>
                  <a:pt x="57721" y="0"/>
                </a:lnTo>
                <a:lnTo>
                  <a:pt x="46177" y="0"/>
                </a:lnTo>
                <a:lnTo>
                  <a:pt x="46177" y="11544"/>
                </a:lnTo>
                <a:lnTo>
                  <a:pt x="57721" y="11544"/>
                </a:lnTo>
                <a:lnTo>
                  <a:pt x="69265" y="11544"/>
                </a:lnTo>
                <a:lnTo>
                  <a:pt x="69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544068" y="705725"/>
            <a:ext cx="12065" cy="81280"/>
          </a:xfrm>
          <a:custGeom>
            <a:avLst/>
            <a:gdLst/>
            <a:ahLst/>
            <a:cxnLst/>
            <a:rect l="l" t="t" r="r" b="b"/>
            <a:pathLst>
              <a:path w="12065" h="81279">
                <a:moveTo>
                  <a:pt x="11544" y="57721"/>
                </a:moveTo>
                <a:lnTo>
                  <a:pt x="0" y="57721"/>
                </a:lnTo>
                <a:lnTo>
                  <a:pt x="0" y="80810"/>
                </a:lnTo>
                <a:lnTo>
                  <a:pt x="11544" y="80810"/>
                </a:lnTo>
                <a:lnTo>
                  <a:pt x="11544" y="57721"/>
                </a:lnTo>
                <a:close/>
              </a:path>
              <a:path w="12065" h="81279">
                <a:moveTo>
                  <a:pt x="11544" y="34632"/>
                </a:moveTo>
                <a:lnTo>
                  <a:pt x="0" y="34632"/>
                </a:lnTo>
                <a:lnTo>
                  <a:pt x="0" y="46177"/>
                </a:lnTo>
                <a:lnTo>
                  <a:pt x="11544" y="46177"/>
                </a:lnTo>
                <a:lnTo>
                  <a:pt x="11544" y="34632"/>
                </a:lnTo>
                <a:close/>
              </a:path>
              <a:path w="12065" h="81279">
                <a:moveTo>
                  <a:pt x="11544" y="0"/>
                </a:moveTo>
                <a:lnTo>
                  <a:pt x="0" y="0"/>
                </a:lnTo>
                <a:lnTo>
                  <a:pt x="0" y="11544"/>
                </a:lnTo>
                <a:lnTo>
                  <a:pt x="11544" y="11544"/>
                </a:lnTo>
                <a:lnTo>
                  <a:pt x="115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474802" y="474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728802" y="474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474802" y="72881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632" y="0"/>
                </a:moveTo>
                <a:lnTo>
                  <a:pt x="23088" y="0"/>
                </a:lnTo>
                <a:lnTo>
                  <a:pt x="11544" y="0"/>
                </a:lnTo>
                <a:lnTo>
                  <a:pt x="0" y="0"/>
                </a:lnTo>
                <a:lnTo>
                  <a:pt x="0" y="34632"/>
                </a:lnTo>
                <a:lnTo>
                  <a:pt x="11544" y="34632"/>
                </a:lnTo>
                <a:lnTo>
                  <a:pt x="23088" y="34632"/>
                </a:lnTo>
                <a:lnTo>
                  <a:pt x="34632" y="34632"/>
                </a:lnTo>
                <a:lnTo>
                  <a:pt x="34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4281437" y="520700"/>
            <a:ext cx="287591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 MT"/>
                <a:cs typeface="Arial MT"/>
              </a:rPr>
              <a:t>Downloaded from:</a:t>
            </a:r>
            <a:r>
              <a:rPr dirty="0" sz="950" spc="5">
                <a:latin typeface="Arial MT"/>
                <a:cs typeface="Arial MT"/>
              </a:rPr>
              <a:t> </a:t>
            </a:r>
            <a:r>
              <a:rPr dirty="0" sz="950" spc="-10">
                <a:solidFill>
                  <a:srgbClr val="0000ED"/>
                </a:solidFill>
                <a:latin typeface="Arial MT"/>
                <a:cs typeface="Arial MT"/>
                <a:hlinkClick r:id="rId2"/>
              </a:rPr>
              <a:t>j</a:t>
            </a:r>
            <a:r>
              <a:rPr dirty="0" u="sng" sz="950" spc="-10">
                <a:solidFill>
                  <a:srgbClr val="0000ED"/>
                </a:solidFill>
                <a:uFill>
                  <a:solidFill>
                    <a:srgbClr val="0000ED"/>
                  </a:solidFill>
                </a:uFill>
                <a:latin typeface="Arial MT"/>
                <a:cs typeface="Arial MT"/>
                <a:hlinkClick r:id="rId2"/>
              </a:rPr>
              <a:t>ustpaste.it/walkingdigitalcorridors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15925" y="1129023"/>
            <a:ext cx="6711950" cy="18567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16050" marR="387985" indent="-991235">
              <a:lnSpc>
                <a:spcPct val="105100"/>
              </a:lnSpc>
              <a:spcBef>
                <a:spcPts val="100"/>
              </a:spcBef>
            </a:pPr>
            <a:r>
              <a:rPr dirty="0" sz="2200" spc="-10">
                <a:latin typeface="Arial MT"/>
                <a:cs typeface="Arial MT"/>
              </a:rPr>
              <a:t>Walking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Digital</a:t>
            </a:r>
            <a:r>
              <a:rPr dirty="0" sz="2200" spc="-7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Corridors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podcast</a:t>
            </a:r>
            <a:r>
              <a:rPr dirty="0" sz="2200" spc="-7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guest</a:t>
            </a:r>
            <a:r>
              <a:rPr dirty="0" sz="2200" spc="-7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Richard </a:t>
            </a:r>
            <a:r>
              <a:rPr dirty="0" sz="2200">
                <a:latin typeface="Arial MT"/>
                <a:cs typeface="Arial MT"/>
              </a:rPr>
              <a:t>Blank.</a:t>
            </a:r>
            <a:r>
              <a:rPr dirty="0" sz="2200" spc="-7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Can</a:t>
            </a:r>
            <a:r>
              <a:rPr dirty="0" sz="2200" spc="-4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cold</a:t>
            </a:r>
            <a:r>
              <a:rPr dirty="0" sz="2200" spc="-5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calling</a:t>
            </a:r>
            <a:r>
              <a:rPr dirty="0" sz="2200" spc="-4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beat</a:t>
            </a:r>
            <a:r>
              <a:rPr dirty="0" sz="2200" spc="-140">
                <a:latin typeface="Arial MT"/>
                <a:cs typeface="Arial MT"/>
              </a:rPr>
              <a:t> </a:t>
            </a:r>
            <a:r>
              <a:rPr dirty="0" sz="2200" spc="-25">
                <a:latin typeface="Arial MT"/>
                <a:cs typeface="Arial MT"/>
              </a:rPr>
              <a:t>AI?</a:t>
            </a:r>
            <a:endParaRPr sz="2200">
              <a:latin typeface="Arial MT"/>
              <a:cs typeface="Arial MT"/>
            </a:endParaRPr>
          </a:p>
          <a:p>
            <a:pPr marL="12700" marR="5080">
              <a:lnSpc>
                <a:spcPct val="101400"/>
              </a:lnSpc>
              <a:spcBef>
                <a:spcPts val="1560"/>
              </a:spcBef>
            </a:pPr>
            <a:r>
              <a:rPr dirty="0" sz="1500">
                <a:latin typeface="Arial MT"/>
                <a:cs typeface="Arial MT"/>
              </a:rPr>
              <a:t>How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can</a:t>
            </a:r>
            <a:r>
              <a:rPr dirty="0" sz="1500" spc="1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AI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enhance</a:t>
            </a:r>
            <a:r>
              <a:rPr dirty="0" sz="1500" spc="23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the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selling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process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without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losing</a:t>
            </a:r>
            <a:r>
              <a:rPr dirty="0" sz="1500" spc="23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that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personal </a:t>
            </a:r>
            <a:r>
              <a:rPr dirty="0" sz="1500">
                <a:latin typeface="Arial MT"/>
                <a:cs typeface="Arial MT"/>
              </a:rPr>
              <a:t>connection?</a:t>
            </a:r>
            <a:r>
              <a:rPr dirty="0" sz="1500" spc="19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You’ll</a:t>
            </a:r>
            <a:r>
              <a:rPr dirty="0" sz="1500" spc="23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hear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Richard</a:t>
            </a:r>
            <a:r>
              <a:rPr dirty="0" sz="1500" spc="23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make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</a:t>
            </a:r>
            <a:r>
              <a:rPr dirty="0" sz="1500" spc="23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compelling</a:t>
            </a:r>
            <a:r>
              <a:rPr dirty="0" sz="1500" spc="23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case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for</a:t>
            </a:r>
            <a:r>
              <a:rPr dirty="0" sz="1500" spc="23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why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 spc="-20">
                <a:latin typeface="Arial MT"/>
                <a:cs typeface="Arial MT"/>
              </a:rPr>
              <a:t>cold </a:t>
            </a:r>
            <a:r>
              <a:rPr dirty="0" sz="1500">
                <a:latin typeface="Arial MT"/>
                <a:cs typeface="Arial MT"/>
              </a:rPr>
              <a:t>calling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is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far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from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dead,</a:t>
            </a:r>
            <a:r>
              <a:rPr dirty="0" sz="1500" spc="23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while</a:t>
            </a:r>
            <a:r>
              <a:rPr dirty="0" sz="1500" spc="12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Alex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challenges</a:t>
            </a:r>
            <a:r>
              <a:rPr dirty="0" sz="1500" spc="23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its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relevance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in</a:t>
            </a:r>
            <a:r>
              <a:rPr dirty="0" sz="1500" spc="229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today’s</a:t>
            </a:r>
            <a:r>
              <a:rPr dirty="0" sz="1500" spc="235">
                <a:latin typeface="Arial MT"/>
                <a:cs typeface="Arial MT"/>
              </a:rPr>
              <a:t> </a:t>
            </a:r>
            <a:r>
              <a:rPr dirty="0" sz="1500" spc="-20">
                <a:latin typeface="Arial MT"/>
                <a:cs typeface="Arial MT"/>
              </a:rPr>
              <a:t>tech- </a:t>
            </a:r>
            <a:r>
              <a:rPr dirty="0" sz="1500">
                <a:latin typeface="Arial MT"/>
                <a:cs typeface="Arial MT"/>
              </a:rPr>
              <a:t>driven</a:t>
            </a:r>
            <a:r>
              <a:rPr dirty="0" sz="1500" spc="26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landscape.</a:t>
            </a:r>
            <a:r>
              <a:rPr dirty="0" sz="1500" spc="26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Expect</a:t>
            </a:r>
            <a:r>
              <a:rPr dirty="0" sz="1500" spc="26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</a:t>
            </a:r>
            <a:r>
              <a:rPr dirty="0" sz="1500" spc="26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lively</a:t>
            </a:r>
            <a:r>
              <a:rPr dirty="0" sz="1500" spc="26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debate</a:t>
            </a:r>
            <a:r>
              <a:rPr dirty="0" sz="1500" spc="260">
                <a:latin typeface="Arial MT"/>
                <a:cs typeface="Arial MT"/>
              </a:rPr>
              <a:t> </a:t>
            </a:r>
            <a:r>
              <a:rPr dirty="0" sz="1500" spc="-50">
                <a:latin typeface="Arial MT"/>
                <a:cs typeface="Arial MT"/>
              </a:rPr>
              <a:t>.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22" name="object 22" descr="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625" y="3133725"/>
            <a:ext cx="6715125" cy="3781424"/>
          </a:xfrm>
          <a:prstGeom prst="rect">
            <a:avLst/>
          </a:prstGeom>
        </p:spPr>
      </p:pic>
      <p:sp>
        <p:nvSpPr>
          <p:cNvPr id="23" name="object 23" descr=""/>
          <p:cNvSpPr txBox="1"/>
          <p:nvPr/>
        </p:nvSpPr>
        <p:spPr>
          <a:xfrm>
            <a:off x="415925" y="6959600"/>
            <a:ext cx="518096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Cold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vs.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Social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Selling: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Navigating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AI-Powered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Frontier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24" name="object 24" descr="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90849" y="7467600"/>
            <a:ext cx="1581149" cy="1685924"/>
          </a:xfrm>
          <a:prstGeom prst="rect">
            <a:avLst/>
          </a:prstGeom>
        </p:spPr>
      </p:pic>
      <p:sp>
        <p:nvSpPr>
          <p:cNvPr id="25" name="object 25" descr=""/>
          <p:cNvSpPr txBox="1"/>
          <p:nvPr/>
        </p:nvSpPr>
        <p:spPr>
          <a:xfrm>
            <a:off x="415925" y="9392284"/>
            <a:ext cx="665988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-6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revolutionises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landscape,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debate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heating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up.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relic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past,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does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still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place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dominated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social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selling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automation?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5722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906259"/>
            <a:ext cx="6584315" cy="10541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Join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high-octane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discussion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vs.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Social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Selling: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Navigating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AI-Powered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Frontier,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featuring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Alex,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sons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Jordan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Jensen—</a:t>
            </a:r>
            <a:r>
              <a:rPr dirty="0" sz="1250" spc="-20">
                <a:latin typeface="Arial MT"/>
                <a:cs typeface="Arial MT"/>
              </a:rPr>
              <a:t>both </a:t>
            </a:r>
            <a:r>
              <a:rPr dirty="0" sz="1250">
                <a:latin typeface="Arial MT"/>
                <a:cs typeface="Arial MT"/>
              </a:rPr>
              <a:t>deep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trenches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today’s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world—and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special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Calling expert.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70103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344409"/>
            <a:ext cx="3681729" cy="53975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Here’s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what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we’re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asking: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really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hold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own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AI?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9818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626350"/>
            <a:ext cx="544830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human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touch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still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essential,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automation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replace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B2B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deals?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1574" y="352425"/>
            <a:ext cx="5238749" cy="33337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3987800"/>
            <a:ext cx="577215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How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enhance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selling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process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without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losing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connection?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4295775"/>
            <a:ext cx="6715125" cy="43243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8601709"/>
            <a:ext cx="649478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 spc="-10">
                <a:latin typeface="Arial MT"/>
                <a:cs typeface="Arial MT"/>
              </a:rPr>
              <a:t>You’ll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hear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compelling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case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why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dead,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while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Alex </a:t>
            </a:r>
            <a:r>
              <a:rPr dirty="0" sz="1250">
                <a:latin typeface="Arial MT"/>
                <a:cs typeface="Arial MT"/>
              </a:rPr>
              <a:t>challenges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relevance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today’s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tech-driven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landscape.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4863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820410"/>
            <a:ext cx="620776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Expect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lively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debate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actionable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strategies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customer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teams </a:t>
            </a:r>
            <a:r>
              <a:rPr dirty="0" sz="1250">
                <a:latin typeface="Arial MT"/>
                <a:cs typeface="Arial MT"/>
              </a:rPr>
              <a:t>navigating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rapidly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changing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frontier.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6438899"/>
            <a:ext cx="6715124" cy="306704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9497059"/>
            <a:ext cx="6700520" cy="520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Want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future-proof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tactics?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Don’t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out.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Tune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challenge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assumptions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away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practical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insights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up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game.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5244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178549"/>
            <a:ext cx="615442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Creating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conversations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target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audience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easier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said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done,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these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days!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4863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820410"/>
            <a:ext cx="609346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Alex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Sons,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Jordan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Jensen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experience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marketing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and </a:t>
            </a:r>
            <a:r>
              <a:rPr dirty="0" sz="1250">
                <a:latin typeface="Arial MT"/>
                <a:cs typeface="Arial MT"/>
              </a:rPr>
              <a:t>customers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success.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64388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772909"/>
            <a:ext cx="662559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aim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practical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tips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listeners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digital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corridors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effectively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create </a:t>
            </a:r>
            <a:r>
              <a:rPr dirty="0" sz="1250">
                <a:latin typeface="Arial MT"/>
                <a:cs typeface="Arial MT"/>
              </a:rPr>
              <a:t>conversations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target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audience!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39814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315459"/>
            <a:ext cx="648462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mission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positive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mental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health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empowering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audience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create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predictable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flow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commercial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conversations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target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audience.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55340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60265" y="5930900"/>
            <a:ext cx="641096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just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happen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pretty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good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ourselves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want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approach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5912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925309"/>
            <a:ext cx="6715759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Almost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four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my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son,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Jordan,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Jensen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were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banging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heads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against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brick </a:t>
            </a:r>
            <a:r>
              <a:rPr dirty="0" sz="1250">
                <a:latin typeface="Arial MT"/>
                <a:cs typeface="Arial MT"/>
              </a:rPr>
              <a:t>wall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trying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clients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successful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pipeline,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something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we </a:t>
            </a:r>
            <a:r>
              <a:rPr dirty="0" sz="1250">
                <a:latin typeface="Arial MT"/>
                <a:cs typeface="Arial MT"/>
              </a:rPr>
              <a:t>spoke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struggling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form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another,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whether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it's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size,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progression.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4482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60265" y="5845175"/>
            <a:ext cx="428498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tested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approach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known.</a:t>
            </a:r>
            <a:r>
              <a:rPr dirty="0" sz="1250" spc="30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we're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still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testing!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70103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344409"/>
            <a:ext cx="6734809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last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refined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approach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now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this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want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leverage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social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media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build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meaningful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relationships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scale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time.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5531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887209"/>
            <a:ext cx="3108960" cy="796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results:</a:t>
            </a:r>
            <a:endParaRPr sz="1250">
              <a:latin typeface="Arial MT"/>
              <a:cs typeface="Arial MT"/>
            </a:endParaRPr>
          </a:p>
          <a:p>
            <a:pPr marL="109855" indent="-97790">
              <a:lnSpc>
                <a:spcPct val="100000"/>
              </a:lnSpc>
              <a:spcBef>
                <a:spcPts val="525"/>
              </a:spcBef>
              <a:buChar char="-"/>
              <a:tabLst>
                <a:tab pos="110489" algn="l"/>
              </a:tabLst>
            </a:pP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rates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have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improved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30x</a:t>
            </a:r>
            <a:endParaRPr sz="1250">
              <a:latin typeface="Arial MT"/>
              <a:cs typeface="Arial MT"/>
            </a:endParaRPr>
          </a:p>
          <a:p>
            <a:pPr marL="107314" indent="-95250">
              <a:lnSpc>
                <a:spcPct val="100000"/>
              </a:lnSpc>
              <a:spcBef>
                <a:spcPts val="525"/>
              </a:spcBef>
              <a:buChar char="-"/>
              <a:tabLst>
                <a:tab pos="107950" algn="l"/>
              </a:tabLst>
            </a:pPr>
            <a:r>
              <a:rPr dirty="0" sz="1250" spc="-10">
                <a:latin typeface="Arial MT"/>
                <a:cs typeface="Arial MT"/>
              </a:rPr>
              <a:t>Territory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penetration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increased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15x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2025" y="352425"/>
            <a:ext cx="5648324" cy="36861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020184"/>
            <a:ext cx="5725160" cy="796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09855" indent="-97790">
              <a:lnSpc>
                <a:spcPct val="100000"/>
              </a:lnSpc>
              <a:spcBef>
                <a:spcPts val="620"/>
              </a:spcBef>
              <a:buChar char="-"/>
              <a:tabLst>
                <a:tab pos="110489" algn="l"/>
              </a:tabLst>
            </a:pPr>
            <a:r>
              <a:rPr dirty="0" sz="1250">
                <a:latin typeface="Arial MT"/>
                <a:cs typeface="Arial MT"/>
              </a:rPr>
              <a:t>34%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progress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meaningful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next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step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agreed</a:t>
            </a:r>
            <a:endParaRPr sz="1250">
              <a:latin typeface="Arial MT"/>
              <a:cs typeface="Arial MT"/>
            </a:endParaRPr>
          </a:p>
          <a:p>
            <a:pPr marL="109855" indent="-97790">
              <a:lnSpc>
                <a:spcPct val="100000"/>
              </a:lnSpc>
              <a:spcBef>
                <a:spcPts val="525"/>
              </a:spcBef>
              <a:buChar char="-"/>
              <a:tabLst>
                <a:tab pos="110489" algn="l"/>
              </a:tabLst>
            </a:pPr>
            <a:r>
              <a:rPr dirty="0" sz="1250">
                <a:latin typeface="Arial MT"/>
                <a:cs typeface="Arial MT"/>
              </a:rPr>
              <a:t>Clients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(on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average)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generate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10.2%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target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audience</a:t>
            </a:r>
            <a:endParaRPr sz="1250">
              <a:latin typeface="Arial MT"/>
              <a:cs typeface="Arial MT"/>
            </a:endParaRPr>
          </a:p>
          <a:p>
            <a:pPr marL="107314" indent="-95250">
              <a:lnSpc>
                <a:spcPct val="100000"/>
              </a:lnSpc>
              <a:spcBef>
                <a:spcPts val="525"/>
              </a:spcBef>
              <a:buChar char="-"/>
              <a:tabLst>
                <a:tab pos="107950" algn="l"/>
              </a:tabLst>
            </a:pP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number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stakeholders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engaged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each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active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account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increased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6.4x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0600" y="4905375"/>
            <a:ext cx="5600699" cy="373379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15925" y="8630284"/>
            <a:ext cx="6715759" cy="103505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45"/>
              </a:spcBef>
            </a:pPr>
            <a:r>
              <a:rPr dirty="0" sz="1250">
                <a:latin typeface="Arial MT"/>
                <a:cs typeface="Arial MT"/>
              </a:rPr>
              <a:t>Each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week,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Alex,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Jordan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Jensen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real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life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examples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what’s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what’s</a:t>
            </a:r>
            <a:r>
              <a:rPr dirty="0" sz="1250" spc="5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not,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aim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give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practical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tips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today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after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each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episode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-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hope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enjoy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welcome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questions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new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topics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discuss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please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engage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on </a:t>
            </a:r>
            <a:r>
              <a:rPr dirty="0" sz="1250">
                <a:latin typeface="Arial MT"/>
                <a:cs typeface="Arial MT"/>
              </a:rPr>
              <a:t>socials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drop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note.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352425"/>
            <a:ext cx="4571999" cy="61626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753859"/>
            <a:ext cx="6717030" cy="1558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Hosts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Jordan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Abbott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(a.k.a.</a:t>
            </a:r>
            <a:r>
              <a:rPr dirty="0" sz="1250" spc="-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Poet)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300"/>
              </a:lnSpc>
              <a:spcBef>
                <a:spcPts val="25"/>
              </a:spcBef>
            </a:pPr>
            <a:r>
              <a:rPr dirty="0" sz="1250">
                <a:latin typeface="Arial MT"/>
                <a:cs typeface="Arial MT"/>
              </a:rPr>
              <a:t>Jordan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seasoned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development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rep,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regular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podcaster,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Board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Emerging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Professionals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Network,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membership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body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Institute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Sales </a:t>
            </a:r>
            <a:r>
              <a:rPr dirty="0" sz="1250">
                <a:latin typeface="Arial MT"/>
                <a:cs typeface="Arial MT"/>
              </a:rPr>
              <a:t>Professionals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designed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encourage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young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people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profession.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spare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time </a:t>
            </a:r>
            <a:r>
              <a:rPr dirty="0" sz="1250">
                <a:latin typeface="Arial MT"/>
                <a:cs typeface="Arial MT"/>
              </a:rPr>
              <a:t>he's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Poet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enjoys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spending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time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partner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pooches.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55054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839460"/>
            <a:ext cx="6661784" cy="1044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847465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Alex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Abbott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(a.k.a.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Bearded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Guy) </a:t>
            </a:r>
            <a:r>
              <a:rPr dirty="0" sz="1250">
                <a:latin typeface="Arial MT"/>
                <a:cs typeface="Arial MT"/>
              </a:rPr>
              <a:t>Founder,</a:t>
            </a:r>
            <a:r>
              <a:rPr dirty="0" sz="1250" spc="-4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CEO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ts val="2030"/>
              </a:lnSpc>
              <a:spcBef>
                <a:spcPts val="20"/>
              </a:spcBef>
            </a:pPr>
            <a:r>
              <a:rPr dirty="0" sz="1250">
                <a:latin typeface="Arial MT"/>
                <a:cs typeface="Arial MT"/>
              </a:rPr>
              <a:t>My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mission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bring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positive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mental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health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fun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again.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Solving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problem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feeds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others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lack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pipeline.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43053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639309"/>
            <a:ext cx="649541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876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Through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aim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empower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community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create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predictable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flow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commercial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conversations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target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audience,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grow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their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business.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After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almost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4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testing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I've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found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method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want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share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you.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5375" y="352425"/>
            <a:ext cx="5391149" cy="59721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6306184"/>
            <a:ext cx="663829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My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Wife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run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another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community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called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Loves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Social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which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aimed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empowering </a:t>
            </a:r>
            <a:r>
              <a:rPr dirty="0" sz="1250">
                <a:latin typeface="Arial MT"/>
                <a:cs typeface="Arial MT"/>
              </a:rPr>
              <a:t>women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new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digital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sales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skills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help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them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re-enter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workplace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digital </a:t>
            </a:r>
            <a:r>
              <a:rPr dirty="0" sz="1250">
                <a:latin typeface="Arial MT"/>
                <a:cs typeface="Arial MT"/>
              </a:rPr>
              <a:t>corridors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safely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effectively.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>
                <a:latin typeface="Arial MT"/>
                <a:cs typeface="Arial MT"/>
              </a:rPr>
              <a:t>Jensen</a:t>
            </a:r>
            <a:r>
              <a:rPr dirty="0" sz="1250" spc="-4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Abbott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1574" y="352425"/>
            <a:ext cx="5238749" cy="4838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5429884"/>
            <a:ext cx="6731000" cy="1558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Development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Manager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&amp;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Co-</a:t>
            </a:r>
            <a:r>
              <a:rPr dirty="0" sz="1250" spc="-20">
                <a:latin typeface="Arial MT"/>
                <a:cs typeface="Arial MT"/>
              </a:rPr>
              <a:t>host</a:t>
            </a:r>
            <a:endParaRPr sz="1250">
              <a:latin typeface="Arial MT"/>
              <a:cs typeface="Arial MT"/>
            </a:endParaRPr>
          </a:p>
          <a:p>
            <a:pPr marL="12700" marR="5080">
              <a:lnSpc>
                <a:spcPct val="133700"/>
              </a:lnSpc>
              <a:spcBef>
                <a:spcPts val="20"/>
              </a:spcBef>
            </a:pPr>
            <a:r>
              <a:rPr dirty="0" sz="1250">
                <a:latin typeface="Arial MT"/>
                <a:cs typeface="Arial MT"/>
              </a:rPr>
              <a:t>Jensen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started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career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apprentice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stone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mason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spending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most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days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fitting </a:t>
            </a:r>
            <a:r>
              <a:rPr dirty="0" sz="1250">
                <a:latin typeface="Arial MT"/>
                <a:cs typeface="Arial MT"/>
              </a:rPr>
              <a:t>precious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stone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kitchens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night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hitting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gym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preparing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himself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competition. </a:t>
            </a:r>
            <a:r>
              <a:rPr dirty="0" sz="1250" spc="-30">
                <a:latin typeface="Arial MT"/>
                <a:cs typeface="Arial MT"/>
              </a:rPr>
              <a:t>Today,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Digital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Corridors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team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putting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new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found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digital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relationship </a:t>
            </a:r>
            <a:r>
              <a:rPr dirty="0" sz="1250">
                <a:latin typeface="Arial MT"/>
                <a:cs typeface="Arial MT"/>
              </a:rPr>
              <a:t>building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practice.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youngest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team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it’s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lovely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hear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successes </a:t>
            </a:r>
            <a:r>
              <a:rPr dirty="0" sz="1250">
                <a:latin typeface="Arial MT"/>
                <a:cs typeface="Arial MT"/>
              </a:rPr>
              <a:t>developing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relationships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target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audience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BDR.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42481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4839334"/>
            <a:ext cx="6581775" cy="181610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20"/>
              </a:spcBef>
            </a:pPr>
            <a:r>
              <a:rPr dirty="0" sz="1250">
                <a:latin typeface="Arial MT"/>
                <a:cs typeface="Arial MT"/>
              </a:rPr>
              <a:t>Richard’s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vision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quest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journey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filled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twists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turns.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27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old,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relocated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to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employees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Jose.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With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mix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of </a:t>
            </a:r>
            <a:r>
              <a:rPr dirty="0" sz="1250">
                <a:latin typeface="Arial MT"/>
                <a:cs typeface="Arial MT"/>
              </a:rPr>
              <a:t>motivational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public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style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backed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tactful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appropriate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rhetoric,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shared </a:t>
            </a:r>
            <a:r>
              <a:rPr dirty="0" sz="1250">
                <a:latin typeface="Arial MT"/>
                <a:cs typeface="Arial MT"/>
              </a:rPr>
              <a:t>his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knowledge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trained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10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000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telemarketers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over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two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decades.</a:t>
            </a:r>
            <a:endParaRPr sz="1250">
              <a:latin typeface="Arial MT"/>
              <a:cs typeface="Arial MT"/>
            </a:endParaRPr>
          </a:p>
          <a:p>
            <a:pPr marL="12700" marR="47625">
              <a:lnSpc>
                <a:spcPct val="135000"/>
              </a:lnSpc>
            </a:pP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largest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collection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restored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American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Pinball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machines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antique </a:t>
            </a:r>
            <a:r>
              <a:rPr dirty="0" sz="1250">
                <a:latin typeface="Arial MT"/>
                <a:cs typeface="Arial MT"/>
              </a:rPr>
              <a:t>Rockola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Jukeboxes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5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making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strong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part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CCC </a:t>
            </a:r>
            <a:r>
              <a:rPr dirty="0" sz="1250">
                <a:latin typeface="Arial MT"/>
                <a:cs typeface="Arial MT"/>
              </a:rPr>
              <a:t>culture.Richard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Chief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Executive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Officer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since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2008.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689176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7649209"/>
            <a:ext cx="6480810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Mr.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Blank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holds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bachelors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degree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Communication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Spanish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the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Arizona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certificate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proficiency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from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Sevilla, Spain.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5" cy="89439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15925" y="9277984"/>
            <a:ext cx="6697345" cy="796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Keynote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speaker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Philadelphia's</a:t>
            </a:r>
            <a:r>
              <a:rPr dirty="0" sz="1250" spc="-5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68th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National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Honors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Society </a:t>
            </a:r>
            <a:r>
              <a:rPr dirty="0" sz="1250">
                <a:latin typeface="Arial MT"/>
                <a:cs typeface="Arial MT"/>
              </a:rPr>
              <a:t>induction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ceremony.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addition,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entered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2023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Hall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Business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along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side </a:t>
            </a:r>
            <a:r>
              <a:rPr dirty="0" sz="1250">
                <a:latin typeface="Arial MT"/>
                <a:cs typeface="Arial MT"/>
              </a:rPr>
              <a:t>other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famous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alumni.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Paying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forward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Abington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Senior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School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very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important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25">
                <a:latin typeface="Arial MT"/>
                <a:cs typeface="Arial MT"/>
              </a:rPr>
              <a:t>Mr.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413500" cy="539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Blank.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such,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endows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scholarship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each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year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students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plan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majoring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50">
                <a:latin typeface="Arial MT"/>
                <a:cs typeface="Arial MT"/>
              </a:rPr>
              <a:t>a </a:t>
            </a:r>
            <a:r>
              <a:rPr dirty="0" sz="1250">
                <a:latin typeface="Arial MT"/>
                <a:cs typeface="Arial MT"/>
              </a:rPr>
              <a:t>world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language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university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level.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643" y="1329143"/>
            <a:ext cx="6418978" cy="294023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4467859"/>
            <a:ext cx="6600825" cy="180657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 marR="5080">
              <a:lnSpc>
                <a:spcPct val="134000"/>
              </a:lnSpc>
              <a:spcBef>
                <a:spcPts val="35"/>
              </a:spcBef>
            </a:pP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Rica’s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(CCC)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state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art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company </a:t>
            </a:r>
            <a:r>
              <a:rPr dirty="0" sz="1250">
                <a:latin typeface="Arial MT"/>
                <a:cs typeface="Arial MT"/>
              </a:rPr>
              <a:t>located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capital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city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San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Jose,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Rica.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main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focus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has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been,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will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always </a:t>
            </a:r>
            <a:r>
              <a:rPr dirty="0" sz="1250">
                <a:latin typeface="Arial MT"/>
                <a:cs typeface="Arial MT"/>
              </a:rPr>
              <a:t>be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personally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train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each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every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Central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America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agent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that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may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offer </a:t>
            </a:r>
            <a:r>
              <a:rPr dirty="0" sz="1250">
                <a:latin typeface="Arial MT"/>
                <a:cs typeface="Arial MT"/>
              </a:rPr>
              <a:t>the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highest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quality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of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outbound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inbound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telemarketing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solutions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bilingual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customer </a:t>
            </a:r>
            <a:r>
              <a:rPr dirty="0" sz="1250">
                <a:latin typeface="Arial MT"/>
                <a:cs typeface="Arial MT"/>
              </a:rPr>
              <a:t>service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to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small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and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medium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sized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international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companies,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well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fortune </a:t>
            </a:r>
            <a:r>
              <a:rPr dirty="0" sz="1250">
                <a:latin typeface="Arial MT"/>
                <a:cs typeface="Arial MT"/>
              </a:rPr>
              <a:t>500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companies.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250" spc="-10">
                <a:latin typeface="Arial MT"/>
                <a:cs typeface="Arial MT"/>
              </a:rPr>
              <a:t>https://costaricascallcenter.com/en/outbound-</a:t>
            </a:r>
            <a:r>
              <a:rPr dirty="0" sz="1250">
                <a:latin typeface="Arial MT"/>
                <a:cs typeface="Arial MT"/>
              </a:rPr>
              <a:t>bpo-</a:t>
            </a:r>
            <a:r>
              <a:rPr dirty="0" sz="1250" spc="-10">
                <a:latin typeface="Arial MT"/>
                <a:cs typeface="Arial MT"/>
              </a:rPr>
              <a:t>campaigns/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5" name="object 5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25" y="6362699"/>
            <a:ext cx="6715125" cy="378142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5925" y="286384"/>
            <a:ext cx="6647815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Jensen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Abbott,</a:t>
            </a:r>
            <a:r>
              <a:rPr dirty="0" sz="1250" spc="-6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Alex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Abbott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Jordan</a:t>
            </a:r>
            <a:r>
              <a:rPr dirty="0" sz="1250" spc="-6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Abbott,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Walking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Digital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Corridors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Richard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Blank, </a:t>
            </a:r>
            <a:r>
              <a:rPr dirty="0" sz="1250">
                <a:latin typeface="Arial MT"/>
                <a:cs typeface="Arial MT"/>
              </a:rPr>
              <a:t>Costa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Rica's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Center,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Outsourcing,</a:t>
            </a:r>
            <a:r>
              <a:rPr dirty="0" sz="1250" spc="-1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Telemarketing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Call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Centre,</a:t>
            </a:r>
            <a:r>
              <a:rPr dirty="0" sz="1250" spc="1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Nearshore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Contact </a:t>
            </a:r>
            <a:r>
              <a:rPr dirty="0" sz="1250">
                <a:latin typeface="Arial MT"/>
                <a:cs typeface="Arial MT"/>
              </a:rPr>
              <a:t>Center, Sales,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Entrepreneur,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B2B, Business,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Podcast,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Gamification,Leadership,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Marketing, </a:t>
            </a:r>
            <a:r>
              <a:rPr dirty="0" sz="1250">
                <a:latin typeface="Arial MT"/>
                <a:cs typeface="Arial MT"/>
              </a:rPr>
              <a:t>CX,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Guest,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Money,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B2C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education,</a:t>
            </a:r>
            <a:r>
              <a:rPr dirty="0" sz="1250" spc="1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BPO</a:t>
            </a:r>
            <a:r>
              <a:rPr dirty="0" sz="1250" spc="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trainer,</a:t>
            </a:r>
            <a:endParaRPr sz="1250">
              <a:latin typeface="Arial MT"/>
              <a:cs typeface="Arial MT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4449" y="1419225"/>
            <a:ext cx="4952999" cy="587692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5925" y="7277734"/>
            <a:ext cx="666115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z="1250">
                <a:latin typeface="Arial MT"/>
                <a:cs typeface="Arial MT"/>
              </a:rPr>
              <a:t>#JensenAbbott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#Jensen</a:t>
            </a:r>
            <a:r>
              <a:rPr dirty="0" sz="1250" spc="-5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Abbott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#AlexAbbott</a:t>
            </a:r>
            <a:r>
              <a:rPr dirty="0" sz="1250" spc="40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#JordanAbbott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#WalkingDigitalCorridorspodcast </a:t>
            </a:r>
            <a:r>
              <a:rPr dirty="0" sz="1250">
                <a:latin typeface="Arial MT"/>
                <a:cs typeface="Arial MT"/>
              </a:rPr>
              <a:t>#CostaRica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#CallCenter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#Outsourcing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#Telemarketing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#BPO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#Sales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#Entrepreneur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-20">
                <a:latin typeface="Arial MT"/>
                <a:cs typeface="Arial MT"/>
              </a:rPr>
              <a:t>#B2B </a:t>
            </a:r>
            <a:r>
              <a:rPr dirty="0" sz="1250">
                <a:latin typeface="Arial MT"/>
                <a:cs typeface="Arial MT"/>
              </a:rPr>
              <a:t>#Business</a:t>
            </a:r>
            <a:r>
              <a:rPr dirty="0" sz="1250" spc="2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#Gamification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#CEO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#learnpodcasting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#podcastepisode</a:t>
            </a:r>
            <a:r>
              <a:rPr dirty="0" sz="1250" spc="35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#podcastguest </a:t>
            </a:r>
            <a:r>
              <a:rPr dirty="0" sz="1250">
                <a:latin typeface="Arial MT"/>
                <a:cs typeface="Arial MT"/>
              </a:rPr>
              <a:t>#podcasting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#podcastinterview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#podcastplaylist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</a:t>
            </a:r>
            <a:r>
              <a:rPr dirty="0" sz="1250" spc="25">
                <a:latin typeface="Arial MT"/>
                <a:cs typeface="Arial MT"/>
              </a:rPr>
              <a:t> </a:t>
            </a:r>
            <a:r>
              <a:rPr dirty="0" sz="1250">
                <a:latin typeface="Arial MT"/>
                <a:cs typeface="Arial MT"/>
              </a:rPr>
              <a:t>#podcastskills</a:t>
            </a:r>
            <a:r>
              <a:rPr dirty="0" sz="1250" spc="30">
                <a:latin typeface="Arial MT"/>
                <a:cs typeface="Arial MT"/>
              </a:rPr>
              <a:t> </a:t>
            </a:r>
            <a:r>
              <a:rPr dirty="0" sz="1250" spc="-10">
                <a:latin typeface="Arial MT"/>
                <a:cs typeface="Arial MT"/>
              </a:rPr>
              <a:t>#podcastshow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352425"/>
            <a:ext cx="6715124" cy="37814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Walking Digital Corridors podcast guest Richard Blank. Can cold calling beat AI?</dc:title>
  <dcterms:created xsi:type="dcterms:W3CDTF">2024-11-26T12:52:30Z</dcterms:created>
  <dcterms:modified xsi:type="dcterms:W3CDTF">2024-11-26T12:52:30Z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2024-11-26T00:00:00Z</vt:filetime>
  </property>
  <property fmtid="{D5CDD505-2E9C-101B-9397-08002B2CF9AE}" pid="3" name="Creator">
    <vt:lpwstr>Mozilla/5.0 (X11; Linux x86_64) AppleWebKit/537.36 (KHTML, like Gecko) HeadlessChrome/129.0.0.0 Safari/537.36</vt:lpwstr>
  </property>
  <property fmtid="{D5CDD505-2E9C-101B-9397-08002B2CF9AE}" pid="4" name="LastSaved">
    <vt:filetime>2024-11-26T00:00:00Z</vt:filetime>
  </property>
  <property fmtid="{D5CDD505-2E9C-101B-9397-08002B2CF9AE}" pid="5" name="Producer">
    <vt:lpwstr>Skia/PDF m129</vt:lpwstr>
  </property>
</Properties>
</file>