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x="7569200" cy="10706100"/>
  <p:notesSz cx="7569200" cy="107061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8891"/>
            <a:ext cx="6433820" cy="22482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95416"/>
            <a:ext cx="5298440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8244"/>
            <a:ext cx="6812280" cy="1712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62403"/>
            <a:ext cx="6812280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3528" y="9956673"/>
            <a:ext cx="2422144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9824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ustpaste.it/SuccessGridTVAJordanian" TargetMode="External"/><Relationship Id="rId3" Type="http://schemas.openxmlformats.org/officeDocument/2006/relationships/hyperlink" Target="https://jpcdn.it/img/4d6b3734bcf6a6641aeb5801bfbedb9a.jpg" TargetMode="External"/><Relationship Id="rId4" Type="http://schemas.openxmlformats.org/officeDocument/2006/relationships/image" Target="../media/image1.jpg"/><Relationship Id="rId5" Type="http://schemas.openxmlformats.org/officeDocument/2006/relationships/hyperlink" Target="https://jpcdn.it/img/85b64e51356836c7ba51c5e53c2de73a.jpg" TargetMode="External"/><Relationship Id="rId6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60d571554160a71a3584f0c5f0d92b04.png" TargetMode="External"/><Relationship Id="rId3" Type="http://schemas.openxmlformats.org/officeDocument/2006/relationships/image" Target="../media/image3.jpg"/><Relationship Id="rId4" Type="http://schemas.openxmlformats.org/officeDocument/2006/relationships/hyperlink" Target="https://jpcdn.it/img/29089a8de7cb4d986c9315ba00aeeb1f.webp" TargetMode="External"/><Relationship Id="rId5" Type="http://schemas.openxmlformats.org/officeDocument/2006/relationships/image" Target="../media/image4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304f8c46441ef76c94927d83d316744f.jpg" TargetMode="External"/><Relationship Id="rId3" Type="http://schemas.openxmlformats.org/officeDocument/2006/relationships/image" Target="../media/image5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c7e30845245e900c9bef3179cad74734.jpg" TargetMode="External"/><Relationship Id="rId3" Type="http://schemas.openxmlformats.org/officeDocument/2006/relationships/image" Target="../media/image6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e554106b40f89cbcd5691233120bfa71.jpg" TargetMode="External"/><Relationship Id="rId3" Type="http://schemas.openxmlformats.org/officeDocument/2006/relationships/image" Target="../media/image7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b24881816218df17b5ce25b2c4581e46.jpg" TargetMode="External"/><Relationship Id="rId3" Type="http://schemas.openxmlformats.org/officeDocument/2006/relationships/image" Target="../media/image8.jpg"/><Relationship Id="rId4" Type="http://schemas.openxmlformats.org/officeDocument/2006/relationships/hyperlink" Target="https://jpcdn.it/img/47921b389279d7801be34069c4f47879.jpg" TargetMode="External"/><Relationship Id="rId5" Type="http://schemas.openxmlformats.org/officeDocument/2006/relationships/image" Target="../media/image9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2e42e2215bd26e26ad38bc718451f2cc.jpg" TargetMode="External"/><Relationship Id="rId3" Type="http://schemas.openxmlformats.org/officeDocument/2006/relationships/image" Target="../media/image10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71d61ee82271ddac08438e796b5df2ec.jpg" TargetMode="External"/><Relationship Id="rId3" Type="http://schemas.openxmlformats.org/officeDocument/2006/relationships/image" Target="../media/image11.jpg"/><Relationship Id="rId4" Type="http://schemas.openxmlformats.org/officeDocument/2006/relationships/hyperlink" Target="https://jpcdn.it/img/dc0abbbb7dac535478ae8bf36997626d.jpg" TargetMode="External"/><Relationship Id="rId5" Type="http://schemas.openxmlformats.org/officeDocument/2006/relationships/image" Target="../media/image12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89ffcdf6900ebb8cbfbfe557569822e3.jpg" TargetMode="External"/><Relationship Id="rId3" Type="http://schemas.openxmlformats.org/officeDocument/2006/relationships/image" Target="../media/image13.jpg"/><Relationship Id="rId4" Type="http://schemas.openxmlformats.org/officeDocument/2006/relationships/hyperlink" Target="https://jpcdn.it/img/f5033674d7c63a94cf08a8766d6e42d0.jpg" TargetMode="External"/><Relationship Id="rId5" Type="http://schemas.openxmlformats.org/officeDocument/2006/relationships/image" Target="../media/image14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8d28bbf3ed478736f2812216a5c1a50f.jpg" TargetMode="External"/><Relationship Id="rId3" Type="http://schemas.openxmlformats.org/officeDocument/2006/relationships/image" Target="../media/image15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2649c8eaa10a9d22e7d8756a27711877.jpg" TargetMode="External"/><Relationship Id="rId3" Type="http://schemas.openxmlformats.org/officeDocument/2006/relationships/image" Target="../media/image16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cd5d9b5bb5a5ecec575bc4e18d2207d0.jpg" TargetMode="External"/><Relationship Id="rId3" Type="http://schemas.openxmlformats.org/officeDocument/2006/relationships/image" Target="../media/image17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f8a5c8b45d09d1d854a48a08c9d60460.jpg" TargetMode="External"/><Relationship Id="rId3" Type="http://schemas.openxmlformats.org/officeDocument/2006/relationships/image" Target="../media/image18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118d26e68f058442efe29f3a019fb121.jpg" TargetMode="External"/><Relationship Id="rId3" Type="http://schemas.openxmlformats.org/officeDocument/2006/relationships/image" Target="../media/image19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c653c53f878ff16d10473f71223d26cb.jpg" TargetMode="External"/><Relationship Id="rId3" Type="http://schemas.openxmlformats.org/officeDocument/2006/relationships/image" Target="../media/image20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11428339c2dc1b215e530b426748f6bb.jpg" TargetMode="External"/><Relationship Id="rId3" Type="http://schemas.openxmlformats.org/officeDocument/2006/relationships/image" Target="../media/image21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11428339c2dc1b215e530b426748f6bb.jpg" TargetMode="External"/><Relationship Id="rId3" Type="http://schemas.openxmlformats.org/officeDocument/2006/relationships/image" Target="../media/image21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2d64873305799e7ffceb05ccd1b0f53d.jpg" TargetMode="External"/><Relationship Id="rId3" Type="http://schemas.openxmlformats.org/officeDocument/2006/relationships/image" Target="../media/image22.jpg"/><Relationship Id="rId4" Type="http://schemas.openxmlformats.org/officeDocument/2006/relationships/hyperlink" Target="https://jpcdn.it/img/2c58b4027628c4a9cbbc1f5aa134f8b6.jpg" TargetMode="External"/><Relationship Id="rId5" Type="http://schemas.openxmlformats.org/officeDocument/2006/relationships/image" Target="../media/image23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59ad7a21a9ea75e78d8cf0a9dad2875a.jpg" TargetMode="External"/><Relationship Id="rId3" Type="http://schemas.openxmlformats.org/officeDocument/2006/relationships/image" Target="../media/image24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f688b42d9a8be0d1db27ac07031b4524.jpg" TargetMode="External"/><Relationship Id="rId3" Type="http://schemas.openxmlformats.org/officeDocument/2006/relationships/image" Target="../media/image25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5ebb3069a61f62b6a50d582860575202.jpg" TargetMode="External"/><Relationship Id="rId3" Type="http://schemas.openxmlformats.org/officeDocument/2006/relationships/image" Target="../media/image26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be6964511ef57b45cf5e4b9b8b3615f8.jpg" TargetMode="External"/><Relationship Id="rId3" Type="http://schemas.openxmlformats.org/officeDocument/2006/relationships/image" Target="../media/image27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17d8f4020d944698c4388768fa73034a.jpg" TargetMode="External"/><Relationship Id="rId3" Type="http://schemas.openxmlformats.org/officeDocument/2006/relationships/image" Target="../media/image28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65fa517c99aede43a510046be9107220.jpg" TargetMode="External"/><Relationship Id="rId3" Type="http://schemas.openxmlformats.org/officeDocument/2006/relationships/image" Target="../media/image29.jpg"/><Relationship Id="rId4" Type="http://schemas.openxmlformats.org/officeDocument/2006/relationships/hyperlink" Target="https://jpcdn.it/img/2e7d0bfc7177bba0dae19461794d6c89.jpg" TargetMode="External"/><Relationship Id="rId5" Type="http://schemas.openxmlformats.org/officeDocument/2006/relationships/image" Target="../media/image30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0654f3bc1f6c23e4d35fbb7c700d8366.jpg" TargetMode="External"/><Relationship Id="rId3" Type="http://schemas.openxmlformats.org/officeDocument/2006/relationships/image" Target="../media/image31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youtube.com/watch?v=tCTRrv7uJ7E" TargetMode="External"/><Relationship Id="rId3" Type="http://schemas.openxmlformats.org/officeDocument/2006/relationships/image" Target="../media/image32.jpg"/><Relationship Id="rId4" Type="http://schemas.openxmlformats.org/officeDocument/2006/relationships/hyperlink" Target="https://www.youtube.com/watch?v=HJ2VjdUD89o" TargetMode="External"/><Relationship Id="rId5" Type="http://schemas.openxmlformats.org/officeDocument/2006/relationships/image" Target="../media/image33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28625" y="857250"/>
            <a:ext cx="6715125" cy="9525"/>
          </a:xfrm>
          <a:custGeom>
            <a:avLst/>
            <a:gdLst/>
            <a:ahLst/>
            <a:cxnLst/>
            <a:rect l="l" t="t" r="r" b="b"/>
            <a:pathLst>
              <a:path w="6715125" h="9525">
                <a:moveTo>
                  <a:pt x="6715124" y="9524"/>
                </a:moveTo>
                <a:lnTo>
                  <a:pt x="0" y="9524"/>
                </a:lnTo>
                <a:lnTo>
                  <a:pt x="0" y="0"/>
                </a:lnTo>
                <a:lnTo>
                  <a:pt x="6715124" y="0"/>
                </a:lnTo>
                <a:lnTo>
                  <a:pt x="6715124" y="9524"/>
                </a:lnTo>
                <a:close/>
              </a:path>
            </a:pathLst>
          </a:custGeom>
          <a:solidFill>
            <a:srgbClr val="C1BEBE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51715" y="451715"/>
            <a:ext cx="335280" cy="335280"/>
            <a:chOff x="451715" y="451715"/>
            <a:chExt cx="335280" cy="335280"/>
          </a:xfrm>
        </p:grpSpPr>
        <p:sp>
          <p:nvSpPr>
            <p:cNvPr id="4" name="object 4" descr=""/>
            <p:cNvSpPr/>
            <p:nvPr/>
          </p:nvSpPr>
          <p:spPr>
            <a:xfrm>
              <a:off x="532523" y="451725"/>
              <a:ext cx="254000" cy="242570"/>
            </a:xfrm>
            <a:custGeom>
              <a:avLst/>
              <a:gdLst/>
              <a:ahLst/>
              <a:cxnLst/>
              <a:rect l="l" t="t" r="r" b="b"/>
              <a:pathLst>
                <a:path w="254000" h="242570">
                  <a:moveTo>
                    <a:pt x="11544" y="160820"/>
                  </a:moveTo>
                  <a:lnTo>
                    <a:pt x="0" y="160820"/>
                  </a:lnTo>
                  <a:lnTo>
                    <a:pt x="0" y="172250"/>
                  </a:lnTo>
                  <a:lnTo>
                    <a:pt x="11544" y="172250"/>
                  </a:lnTo>
                  <a:lnTo>
                    <a:pt x="11544" y="160820"/>
                  </a:lnTo>
                  <a:close/>
                </a:path>
                <a:path w="254000" h="242570">
                  <a:moveTo>
                    <a:pt x="11544" y="126530"/>
                  </a:moveTo>
                  <a:lnTo>
                    <a:pt x="0" y="126530"/>
                  </a:lnTo>
                  <a:lnTo>
                    <a:pt x="0" y="149390"/>
                  </a:lnTo>
                  <a:lnTo>
                    <a:pt x="11544" y="149390"/>
                  </a:lnTo>
                  <a:lnTo>
                    <a:pt x="11544" y="126530"/>
                  </a:lnTo>
                  <a:close/>
                </a:path>
                <a:path w="254000" h="242570">
                  <a:moveTo>
                    <a:pt x="11544" y="103670"/>
                  </a:moveTo>
                  <a:lnTo>
                    <a:pt x="0" y="103670"/>
                  </a:lnTo>
                  <a:lnTo>
                    <a:pt x="0" y="115100"/>
                  </a:lnTo>
                  <a:lnTo>
                    <a:pt x="11544" y="115100"/>
                  </a:lnTo>
                  <a:lnTo>
                    <a:pt x="11544" y="103670"/>
                  </a:lnTo>
                  <a:close/>
                </a:path>
                <a:path w="254000" h="242570">
                  <a:moveTo>
                    <a:pt x="23088" y="115100"/>
                  </a:moveTo>
                  <a:lnTo>
                    <a:pt x="11544" y="115100"/>
                  </a:lnTo>
                  <a:lnTo>
                    <a:pt x="11544" y="126530"/>
                  </a:lnTo>
                  <a:lnTo>
                    <a:pt x="23088" y="126530"/>
                  </a:lnTo>
                  <a:lnTo>
                    <a:pt x="23088" y="115100"/>
                  </a:lnTo>
                  <a:close/>
                </a:path>
                <a:path w="254000" h="242570">
                  <a:moveTo>
                    <a:pt x="46189" y="137960"/>
                  </a:moveTo>
                  <a:lnTo>
                    <a:pt x="34645" y="137960"/>
                  </a:lnTo>
                  <a:lnTo>
                    <a:pt x="23088" y="137960"/>
                  </a:lnTo>
                  <a:lnTo>
                    <a:pt x="23088" y="149390"/>
                  </a:lnTo>
                  <a:lnTo>
                    <a:pt x="34645" y="149390"/>
                  </a:lnTo>
                  <a:lnTo>
                    <a:pt x="46189" y="149390"/>
                  </a:lnTo>
                  <a:lnTo>
                    <a:pt x="46189" y="137960"/>
                  </a:lnTo>
                  <a:close/>
                </a:path>
                <a:path w="254000" h="242570">
                  <a:moveTo>
                    <a:pt x="46189" y="103670"/>
                  </a:moveTo>
                  <a:lnTo>
                    <a:pt x="34645" y="103670"/>
                  </a:lnTo>
                  <a:lnTo>
                    <a:pt x="34645" y="126530"/>
                  </a:lnTo>
                  <a:lnTo>
                    <a:pt x="46189" y="126530"/>
                  </a:lnTo>
                  <a:lnTo>
                    <a:pt x="46189" y="103670"/>
                  </a:lnTo>
                  <a:close/>
                </a:path>
                <a:path w="254000" h="242570">
                  <a:moveTo>
                    <a:pt x="46189" y="34632"/>
                  </a:moveTo>
                  <a:lnTo>
                    <a:pt x="34645" y="34632"/>
                  </a:lnTo>
                  <a:lnTo>
                    <a:pt x="23088" y="34632"/>
                  </a:lnTo>
                  <a:lnTo>
                    <a:pt x="23088" y="69265"/>
                  </a:lnTo>
                  <a:lnTo>
                    <a:pt x="34645" y="69265"/>
                  </a:lnTo>
                  <a:lnTo>
                    <a:pt x="34645" y="46177"/>
                  </a:lnTo>
                  <a:lnTo>
                    <a:pt x="46189" y="46177"/>
                  </a:lnTo>
                  <a:lnTo>
                    <a:pt x="46189" y="34632"/>
                  </a:lnTo>
                  <a:close/>
                </a:path>
                <a:path w="254000" h="242570">
                  <a:moveTo>
                    <a:pt x="46189" y="0"/>
                  </a:moveTo>
                  <a:lnTo>
                    <a:pt x="34645" y="0"/>
                  </a:lnTo>
                  <a:lnTo>
                    <a:pt x="34645" y="23088"/>
                  </a:lnTo>
                  <a:lnTo>
                    <a:pt x="46189" y="23088"/>
                  </a:lnTo>
                  <a:lnTo>
                    <a:pt x="46189" y="0"/>
                  </a:lnTo>
                  <a:close/>
                </a:path>
                <a:path w="254000" h="242570">
                  <a:moveTo>
                    <a:pt x="57734" y="80810"/>
                  </a:moveTo>
                  <a:lnTo>
                    <a:pt x="46189" y="80810"/>
                  </a:lnTo>
                  <a:lnTo>
                    <a:pt x="34645" y="80810"/>
                  </a:lnTo>
                  <a:lnTo>
                    <a:pt x="23088" y="80810"/>
                  </a:lnTo>
                  <a:lnTo>
                    <a:pt x="23088" y="103670"/>
                  </a:lnTo>
                  <a:lnTo>
                    <a:pt x="34645" y="103670"/>
                  </a:lnTo>
                  <a:lnTo>
                    <a:pt x="34645" y="92240"/>
                  </a:lnTo>
                  <a:lnTo>
                    <a:pt x="46189" y="92240"/>
                  </a:lnTo>
                  <a:lnTo>
                    <a:pt x="46189" y="103670"/>
                  </a:lnTo>
                  <a:lnTo>
                    <a:pt x="57734" y="103670"/>
                  </a:lnTo>
                  <a:lnTo>
                    <a:pt x="57734" y="80810"/>
                  </a:lnTo>
                  <a:close/>
                </a:path>
                <a:path w="254000" h="242570">
                  <a:moveTo>
                    <a:pt x="69278" y="160820"/>
                  </a:moveTo>
                  <a:lnTo>
                    <a:pt x="57734" y="160820"/>
                  </a:lnTo>
                  <a:lnTo>
                    <a:pt x="46189" y="160820"/>
                  </a:lnTo>
                  <a:lnTo>
                    <a:pt x="34645" y="160820"/>
                  </a:lnTo>
                  <a:lnTo>
                    <a:pt x="23088" y="160820"/>
                  </a:lnTo>
                  <a:lnTo>
                    <a:pt x="23088" y="172250"/>
                  </a:lnTo>
                  <a:lnTo>
                    <a:pt x="34645" y="172250"/>
                  </a:lnTo>
                  <a:lnTo>
                    <a:pt x="34645" y="183680"/>
                  </a:lnTo>
                  <a:lnTo>
                    <a:pt x="46189" y="183680"/>
                  </a:lnTo>
                  <a:lnTo>
                    <a:pt x="46189" y="195110"/>
                  </a:lnTo>
                  <a:lnTo>
                    <a:pt x="57734" y="195110"/>
                  </a:lnTo>
                  <a:lnTo>
                    <a:pt x="57734" y="172250"/>
                  </a:lnTo>
                  <a:lnTo>
                    <a:pt x="69278" y="172250"/>
                  </a:lnTo>
                  <a:lnTo>
                    <a:pt x="69278" y="160820"/>
                  </a:lnTo>
                  <a:close/>
                </a:path>
                <a:path w="254000" h="242570">
                  <a:moveTo>
                    <a:pt x="69278" y="103670"/>
                  </a:moveTo>
                  <a:lnTo>
                    <a:pt x="57734" y="103670"/>
                  </a:lnTo>
                  <a:lnTo>
                    <a:pt x="57734" y="115100"/>
                  </a:lnTo>
                  <a:lnTo>
                    <a:pt x="69278" y="115100"/>
                  </a:lnTo>
                  <a:lnTo>
                    <a:pt x="69278" y="103670"/>
                  </a:lnTo>
                  <a:close/>
                </a:path>
                <a:path w="254000" h="242570">
                  <a:moveTo>
                    <a:pt x="80822" y="57721"/>
                  </a:moveTo>
                  <a:lnTo>
                    <a:pt x="69278" y="57721"/>
                  </a:lnTo>
                  <a:lnTo>
                    <a:pt x="57734" y="57721"/>
                  </a:lnTo>
                  <a:lnTo>
                    <a:pt x="46189" y="57721"/>
                  </a:lnTo>
                  <a:lnTo>
                    <a:pt x="46189" y="69265"/>
                  </a:lnTo>
                  <a:lnTo>
                    <a:pt x="57734" y="69265"/>
                  </a:lnTo>
                  <a:lnTo>
                    <a:pt x="69278" y="69265"/>
                  </a:lnTo>
                  <a:lnTo>
                    <a:pt x="80822" y="69265"/>
                  </a:lnTo>
                  <a:lnTo>
                    <a:pt x="80822" y="57721"/>
                  </a:lnTo>
                  <a:close/>
                </a:path>
                <a:path w="254000" h="242570">
                  <a:moveTo>
                    <a:pt x="115455" y="103670"/>
                  </a:moveTo>
                  <a:lnTo>
                    <a:pt x="103911" y="103670"/>
                  </a:lnTo>
                  <a:lnTo>
                    <a:pt x="103911" y="80810"/>
                  </a:lnTo>
                  <a:lnTo>
                    <a:pt x="92367" y="80810"/>
                  </a:lnTo>
                  <a:lnTo>
                    <a:pt x="92367" y="92240"/>
                  </a:lnTo>
                  <a:lnTo>
                    <a:pt x="80822" y="92240"/>
                  </a:lnTo>
                  <a:lnTo>
                    <a:pt x="69278" y="92240"/>
                  </a:lnTo>
                  <a:lnTo>
                    <a:pt x="69278" y="103670"/>
                  </a:lnTo>
                  <a:lnTo>
                    <a:pt x="80822" y="103670"/>
                  </a:lnTo>
                  <a:lnTo>
                    <a:pt x="92367" y="103670"/>
                  </a:lnTo>
                  <a:lnTo>
                    <a:pt x="92367" y="115100"/>
                  </a:lnTo>
                  <a:lnTo>
                    <a:pt x="80822" y="115100"/>
                  </a:lnTo>
                  <a:lnTo>
                    <a:pt x="80822" y="126530"/>
                  </a:lnTo>
                  <a:lnTo>
                    <a:pt x="92367" y="126530"/>
                  </a:lnTo>
                  <a:lnTo>
                    <a:pt x="103911" y="126530"/>
                  </a:lnTo>
                  <a:lnTo>
                    <a:pt x="103911" y="115100"/>
                  </a:lnTo>
                  <a:lnTo>
                    <a:pt x="115455" y="115100"/>
                  </a:lnTo>
                  <a:lnTo>
                    <a:pt x="115455" y="103670"/>
                  </a:lnTo>
                  <a:close/>
                </a:path>
                <a:path w="254000" h="242570">
                  <a:moveTo>
                    <a:pt x="115455" y="0"/>
                  </a:moveTo>
                  <a:lnTo>
                    <a:pt x="103911" y="0"/>
                  </a:lnTo>
                  <a:lnTo>
                    <a:pt x="103911" y="11544"/>
                  </a:lnTo>
                  <a:lnTo>
                    <a:pt x="115455" y="11544"/>
                  </a:lnTo>
                  <a:lnTo>
                    <a:pt x="115455" y="0"/>
                  </a:lnTo>
                  <a:close/>
                </a:path>
                <a:path w="254000" h="242570">
                  <a:moveTo>
                    <a:pt x="127000" y="137960"/>
                  </a:moveTo>
                  <a:lnTo>
                    <a:pt x="115455" y="137960"/>
                  </a:lnTo>
                  <a:lnTo>
                    <a:pt x="115455" y="126530"/>
                  </a:lnTo>
                  <a:lnTo>
                    <a:pt x="103911" y="126530"/>
                  </a:lnTo>
                  <a:lnTo>
                    <a:pt x="103911" y="137960"/>
                  </a:lnTo>
                  <a:lnTo>
                    <a:pt x="92367" y="137960"/>
                  </a:lnTo>
                  <a:lnTo>
                    <a:pt x="80822" y="137960"/>
                  </a:lnTo>
                  <a:lnTo>
                    <a:pt x="69278" y="137960"/>
                  </a:lnTo>
                  <a:lnTo>
                    <a:pt x="69278" y="126530"/>
                  </a:lnTo>
                  <a:lnTo>
                    <a:pt x="57734" y="126530"/>
                  </a:lnTo>
                  <a:lnTo>
                    <a:pt x="57734" y="149390"/>
                  </a:lnTo>
                  <a:lnTo>
                    <a:pt x="69278" y="149390"/>
                  </a:lnTo>
                  <a:lnTo>
                    <a:pt x="80822" y="149390"/>
                  </a:lnTo>
                  <a:lnTo>
                    <a:pt x="92367" y="149390"/>
                  </a:lnTo>
                  <a:lnTo>
                    <a:pt x="92367" y="242100"/>
                  </a:lnTo>
                  <a:lnTo>
                    <a:pt x="103911" y="242100"/>
                  </a:lnTo>
                  <a:lnTo>
                    <a:pt x="103911" y="160820"/>
                  </a:lnTo>
                  <a:lnTo>
                    <a:pt x="115455" y="160820"/>
                  </a:lnTo>
                  <a:lnTo>
                    <a:pt x="115455" y="149390"/>
                  </a:lnTo>
                  <a:lnTo>
                    <a:pt x="127000" y="149390"/>
                  </a:lnTo>
                  <a:lnTo>
                    <a:pt x="127000" y="137960"/>
                  </a:lnTo>
                  <a:close/>
                </a:path>
                <a:path w="254000" h="242570">
                  <a:moveTo>
                    <a:pt x="127000" y="92240"/>
                  </a:moveTo>
                  <a:lnTo>
                    <a:pt x="115455" y="92240"/>
                  </a:lnTo>
                  <a:lnTo>
                    <a:pt x="115455" y="103670"/>
                  </a:lnTo>
                  <a:lnTo>
                    <a:pt x="127000" y="103670"/>
                  </a:lnTo>
                  <a:lnTo>
                    <a:pt x="127000" y="92240"/>
                  </a:lnTo>
                  <a:close/>
                </a:path>
                <a:path w="254000" h="242570">
                  <a:moveTo>
                    <a:pt x="127000" y="34632"/>
                  </a:moveTo>
                  <a:lnTo>
                    <a:pt x="115455" y="34632"/>
                  </a:lnTo>
                  <a:lnTo>
                    <a:pt x="115455" y="46177"/>
                  </a:lnTo>
                  <a:lnTo>
                    <a:pt x="127000" y="46177"/>
                  </a:lnTo>
                  <a:lnTo>
                    <a:pt x="127000" y="34632"/>
                  </a:lnTo>
                  <a:close/>
                </a:path>
                <a:path w="254000" h="242570">
                  <a:moveTo>
                    <a:pt x="138544" y="46177"/>
                  </a:moveTo>
                  <a:lnTo>
                    <a:pt x="127000" y="46177"/>
                  </a:lnTo>
                  <a:lnTo>
                    <a:pt x="127000" y="57721"/>
                  </a:lnTo>
                  <a:lnTo>
                    <a:pt x="115455" y="57721"/>
                  </a:lnTo>
                  <a:lnTo>
                    <a:pt x="115455" y="46177"/>
                  </a:lnTo>
                  <a:lnTo>
                    <a:pt x="103911" y="46177"/>
                  </a:lnTo>
                  <a:lnTo>
                    <a:pt x="92367" y="46177"/>
                  </a:lnTo>
                  <a:lnTo>
                    <a:pt x="92367" y="23088"/>
                  </a:lnTo>
                  <a:lnTo>
                    <a:pt x="103911" y="23088"/>
                  </a:lnTo>
                  <a:lnTo>
                    <a:pt x="103911" y="11544"/>
                  </a:lnTo>
                  <a:lnTo>
                    <a:pt x="92367" y="11544"/>
                  </a:lnTo>
                  <a:lnTo>
                    <a:pt x="80822" y="11544"/>
                  </a:lnTo>
                  <a:lnTo>
                    <a:pt x="80822" y="0"/>
                  </a:lnTo>
                  <a:lnTo>
                    <a:pt x="69278" y="0"/>
                  </a:lnTo>
                  <a:lnTo>
                    <a:pt x="57734" y="0"/>
                  </a:lnTo>
                  <a:lnTo>
                    <a:pt x="57734" y="11544"/>
                  </a:lnTo>
                  <a:lnTo>
                    <a:pt x="69278" y="11544"/>
                  </a:lnTo>
                  <a:lnTo>
                    <a:pt x="69278" y="23088"/>
                  </a:lnTo>
                  <a:lnTo>
                    <a:pt x="80822" y="23088"/>
                  </a:lnTo>
                  <a:lnTo>
                    <a:pt x="80822" y="34632"/>
                  </a:lnTo>
                  <a:lnTo>
                    <a:pt x="69278" y="34632"/>
                  </a:lnTo>
                  <a:lnTo>
                    <a:pt x="69278" y="23088"/>
                  </a:lnTo>
                  <a:lnTo>
                    <a:pt x="57734" y="23088"/>
                  </a:lnTo>
                  <a:lnTo>
                    <a:pt x="57734" y="46177"/>
                  </a:lnTo>
                  <a:lnTo>
                    <a:pt x="69278" y="46177"/>
                  </a:lnTo>
                  <a:lnTo>
                    <a:pt x="80822" y="46177"/>
                  </a:lnTo>
                  <a:lnTo>
                    <a:pt x="80822" y="57721"/>
                  </a:lnTo>
                  <a:lnTo>
                    <a:pt x="92367" y="57721"/>
                  </a:lnTo>
                  <a:lnTo>
                    <a:pt x="92367" y="69265"/>
                  </a:lnTo>
                  <a:lnTo>
                    <a:pt x="103911" y="69265"/>
                  </a:lnTo>
                  <a:lnTo>
                    <a:pt x="115455" y="69265"/>
                  </a:lnTo>
                  <a:lnTo>
                    <a:pt x="127000" y="69265"/>
                  </a:lnTo>
                  <a:lnTo>
                    <a:pt x="138544" y="69265"/>
                  </a:lnTo>
                  <a:lnTo>
                    <a:pt x="138544" y="46177"/>
                  </a:lnTo>
                  <a:close/>
                </a:path>
                <a:path w="254000" h="242570">
                  <a:moveTo>
                    <a:pt x="150101" y="23088"/>
                  </a:moveTo>
                  <a:lnTo>
                    <a:pt x="138544" y="23088"/>
                  </a:lnTo>
                  <a:lnTo>
                    <a:pt x="138544" y="34632"/>
                  </a:lnTo>
                  <a:lnTo>
                    <a:pt x="150101" y="34632"/>
                  </a:lnTo>
                  <a:lnTo>
                    <a:pt x="150101" y="23088"/>
                  </a:lnTo>
                  <a:close/>
                </a:path>
                <a:path w="254000" h="242570">
                  <a:moveTo>
                    <a:pt x="161645" y="80810"/>
                  </a:moveTo>
                  <a:lnTo>
                    <a:pt x="150101" y="80810"/>
                  </a:lnTo>
                  <a:lnTo>
                    <a:pt x="138544" y="80810"/>
                  </a:lnTo>
                  <a:lnTo>
                    <a:pt x="138544" y="103670"/>
                  </a:lnTo>
                  <a:lnTo>
                    <a:pt x="127000" y="103670"/>
                  </a:lnTo>
                  <a:lnTo>
                    <a:pt x="127000" y="115100"/>
                  </a:lnTo>
                  <a:lnTo>
                    <a:pt x="115455" y="115100"/>
                  </a:lnTo>
                  <a:lnTo>
                    <a:pt x="115455" y="126530"/>
                  </a:lnTo>
                  <a:lnTo>
                    <a:pt x="127000" y="126530"/>
                  </a:lnTo>
                  <a:lnTo>
                    <a:pt x="138544" y="126530"/>
                  </a:lnTo>
                  <a:lnTo>
                    <a:pt x="138544" y="115100"/>
                  </a:lnTo>
                  <a:lnTo>
                    <a:pt x="150101" y="115100"/>
                  </a:lnTo>
                  <a:lnTo>
                    <a:pt x="150101" y="92240"/>
                  </a:lnTo>
                  <a:lnTo>
                    <a:pt x="161645" y="92240"/>
                  </a:lnTo>
                  <a:lnTo>
                    <a:pt x="161645" y="80810"/>
                  </a:lnTo>
                  <a:close/>
                </a:path>
                <a:path w="254000" h="242570">
                  <a:moveTo>
                    <a:pt x="161645" y="34632"/>
                  </a:moveTo>
                  <a:lnTo>
                    <a:pt x="150101" y="34632"/>
                  </a:lnTo>
                  <a:lnTo>
                    <a:pt x="150101" y="69265"/>
                  </a:lnTo>
                  <a:lnTo>
                    <a:pt x="161645" y="69265"/>
                  </a:lnTo>
                  <a:lnTo>
                    <a:pt x="161645" y="34632"/>
                  </a:lnTo>
                  <a:close/>
                </a:path>
                <a:path w="254000" h="242570">
                  <a:moveTo>
                    <a:pt x="161645" y="0"/>
                  </a:moveTo>
                  <a:lnTo>
                    <a:pt x="150101" y="0"/>
                  </a:lnTo>
                  <a:lnTo>
                    <a:pt x="138544" y="0"/>
                  </a:lnTo>
                  <a:lnTo>
                    <a:pt x="138544" y="11544"/>
                  </a:lnTo>
                  <a:lnTo>
                    <a:pt x="150101" y="11544"/>
                  </a:lnTo>
                  <a:lnTo>
                    <a:pt x="150101" y="23088"/>
                  </a:lnTo>
                  <a:lnTo>
                    <a:pt x="161645" y="23088"/>
                  </a:lnTo>
                  <a:lnTo>
                    <a:pt x="161645" y="0"/>
                  </a:lnTo>
                  <a:close/>
                </a:path>
                <a:path w="254000" h="242570">
                  <a:moveTo>
                    <a:pt x="230911" y="160820"/>
                  </a:moveTo>
                  <a:lnTo>
                    <a:pt x="219367" y="160820"/>
                  </a:lnTo>
                  <a:lnTo>
                    <a:pt x="207822" y="160820"/>
                  </a:lnTo>
                  <a:lnTo>
                    <a:pt x="207822" y="172250"/>
                  </a:lnTo>
                  <a:lnTo>
                    <a:pt x="219367" y="172250"/>
                  </a:lnTo>
                  <a:lnTo>
                    <a:pt x="230911" y="172250"/>
                  </a:lnTo>
                  <a:lnTo>
                    <a:pt x="230911" y="160820"/>
                  </a:lnTo>
                  <a:close/>
                </a:path>
                <a:path w="254000" h="242570">
                  <a:moveTo>
                    <a:pt x="230911" y="137960"/>
                  </a:moveTo>
                  <a:lnTo>
                    <a:pt x="219367" y="137960"/>
                  </a:lnTo>
                  <a:lnTo>
                    <a:pt x="219367" y="126530"/>
                  </a:lnTo>
                  <a:lnTo>
                    <a:pt x="207822" y="126530"/>
                  </a:lnTo>
                  <a:lnTo>
                    <a:pt x="207822" y="103670"/>
                  </a:lnTo>
                  <a:lnTo>
                    <a:pt x="196278" y="103670"/>
                  </a:lnTo>
                  <a:lnTo>
                    <a:pt x="184734" y="103670"/>
                  </a:lnTo>
                  <a:lnTo>
                    <a:pt x="173189" y="103670"/>
                  </a:lnTo>
                  <a:lnTo>
                    <a:pt x="173189" y="115100"/>
                  </a:lnTo>
                  <a:lnTo>
                    <a:pt x="184734" y="115100"/>
                  </a:lnTo>
                  <a:lnTo>
                    <a:pt x="196278" y="115100"/>
                  </a:lnTo>
                  <a:lnTo>
                    <a:pt x="196278" y="126530"/>
                  </a:lnTo>
                  <a:lnTo>
                    <a:pt x="184734" y="126530"/>
                  </a:lnTo>
                  <a:lnTo>
                    <a:pt x="184734" y="149390"/>
                  </a:lnTo>
                  <a:lnTo>
                    <a:pt x="173189" y="149390"/>
                  </a:lnTo>
                  <a:lnTo>
                    <a:pt x="161645" y="149390"/>
                  </a:lnTo>
                  <a:lnTo>
                    <a:pt x="161645" y="137960"/>
                  </a:lnTo>
                  <a:lnTo>
                    <a:pt x="173189" y="137960"/>
                  </a:lnTo>
                  <a:lnTo>
                    <a:pt x="173189" y="115100"/>
                  </a:lnTo>
                  <a:lnTo>
                    <a:pt x="161645" y="115100"/>
                  </a:lnTo>
                  <a:lnTo>
                    <a:pt x="161645" y="126530"/>
                  </a:lnTo>
                  <a:lnTo>
                    <a:pt x="150101" y="126530"/>
                  </a:lnTo>
                  <a:lnTo>
                    <a:pt x="150101" y="149390"/>
                  </a:lnTo>
                  <a:lnTo>
                    <a:pt x="138544" y="149390"/>
                  </a:lnTo>
                  <a:lnTo>
                    <a:pt x="127000" y="149390"/>
                  </a:lnTo>
                  <a:lnTo>
                    <a:pt x="127000" y="160820"/>
                  </a:lnTo>
                  <a:lnTo>
                    <a:pt x="138544" y="160820"/>
                  </a:lnTo>
                  <a:lnTo>
                    <a:pt x="150101" y="160820"/>
                  </a:lnTo>
                  <a:lnTo>
                    <a:pt x="150101" y="172250"/>
                  </a:lnTo>
                  <a:lnTo>
                    <a:pt x="161645" y="172250"/>
                  </a:lnTo>
                  <a:lnTo>
                    <a:pt x="173189" y="172250"/>
                  </a:lnTo>
                  <a:lnTo>
                    <a:pt x="173189" y="160820"/>
                  </a:lnTo>
                  <a:lnTo>
                    <a:pt x="184734" y="160820"/>
                  </a:lnTo>
                  <a:lnTo>
                    <a:pt x="184734" y="172250"/>
                  </a:lnTo>
                  <a:lnTo>
                    <a:pt x="196278" y="172250"/>
                  </a:lnTo>
                  <a:lnTo>
                    <a:pt x="196278" y="160820"/>
                  </a:lnTo>
                  <a:lnTo>
                    <a:pt x="207822" y="160820"/>
                  </a:lnTo>
                  <a:lnTo>
                    <a:pt x="207822" y="149390"/>
                  </a:lnTo>
                  <a:lnTo>
                    <a:pt x="196278" y="149390"/>
                  </a:lnTo>
                  <a:lnTo>
                    <a:pt x="196278" y="137960"/>
                  </a:lnTo>
                  <a:lnTo>
                    <a:pt x="207822" y="137960"/>
                  </a:lnTo>
                  <a:lnTo>
                    <a:pt x="207822" y="149390"/>
                  </a:lnTo>
                  <a:lnTo>
                    <a:pt x="219367" y="149390"/>
                  </a:lnTo>
                  <a:lnTo>
                    <a:pt x="230911" y="149390"/>
                  </a:lnTo>
                  <a:lnTo>
                    <a:pt x="230911" y="137960"/>
                  </a:lnTo>
                  <a:close/>
                </a:path>
                <a:path w="254000" h="242570">
                  <a:moveTo>
                    <a:pt x="242455" y="126530"/>
                  </a:moveTo>
                  <a:lnTo>
                    <a:pt x="230911" y="126530"/>
                  </a:lnTo>
                  <a:lnTo>
                    <a:pt x="230911" y="137960"/>
                  </a:lnTo>
                  <a:lnTo>
                    <a:pt x="242455" y="137960"/>
                  </a:lnTo>
                  <a:lnTo>
                    <a:pt x="242455" y="126530"/>
                  </a:lnTo>
                  <a:close/>
                </a:path>
                <a:path w="254000" h="242570">
                  <a:moveTo>
                    <a:pt x="254000" y="149390"/>
                  </a:moveTo>
                  <a:lnTo>
                    <a:pt x="242455" y="149390"/>
                  </a:lnTo>
                  <a:lnTo>
                    <a:pt x="242455" y="160820"/>
                  </a:lnTo>
                  <a:lnTo>
                    <a:pt x="254000" y="160820"/>
                  </a:lnTo>
                  <a:lnTo>
                    <a:pt x="254000" y="149390"/>
                  </a:lnTo>
                  <a:close/>
                </a:path>
                <a:path w="254000" h="242570">
                  <a:moveTo>
                    <a:pt x="254000" y="103670"/>
                  </a:moveTo>
                  <a:lnTo>
                    <a:pt x="242455" y="103670"/>
                  </a:lnTo>
                  <a:lnTo>
                    <a:pt x="242455" y="115100"/>
                  </a:lnTo>
                  <a:lnTo>
                    <a:pt x="254000" y="115100"/>
                  </a:lnTo>
                  <a:lnTo>
                    <a:pt x="254000" y="1036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2523" y="612545"/>
              <a:ext cx="254000" cy="173990"/>
            </a:xfrm>
            <a:custGeom>
              <a:avLst/>
              <a:gdLst/>
              <a:ahLst/>
              <a:cxnLst/>
              <a:rect l="l" t="t" r="r" b="b"/>
              <a:pathLst>
                <a:path w="254000" h="173990">
                  <a:moveTo>
                    <a:pt x="11544" y="69850"/>
                  </a:moveTo>
                  <a:lnTo>
                    <a:pt x="0" y="69850"/>
                  </a:lnTo>
                  <a:lnTo>
                    <a:pt x="0" y="81280"/>
                  </a:lnTo>
                  <a:lnTo>
                    <a:pt x="11544" y="81280"/>
                  </a:lnTo>
                  <a:lnTo>
                    <a:pt x="11544" y="69850"/>
                  </a:lnTo>
                  <a:close/>
                </a:path>
                <a:path w="254000" h="173990">
                  <a:moveTo>
                    <a:pt x="11544" y="34290"/>
                  </a:moveTo>
                  <a:lnTo>
                    <a:pt x="0" y="34290"/>
                  </a:lnTo>
                  <a:lnTo>
                    <a:pt x="0" y="46990"/>
                  </a:lnTo>
                  <a:lnTo>
                    <a:pt x="11544" y="46990"/>
                  </a:lnTo>
                  <a:lnTo>
                    <a:pt x="11544" y="34290"/>
                  </a:lnTo>
                  <a:close/>
                </a:path>
                <a:path w="254000" h="173990">
                  <a:moveTo>
                    <a:pt x="23088" y="11430"/>
                  </a:moveTo>
                  <a:lnTo>
                    <a:pt x="11544" y="11430"/>
                  </a:lnTo>
                  <a:lnTo>
                    <a:pt x="11544" y="34290"/>
                  </a:lnTo>
                  <a:lnTo>
                    <a:pt x="23088" y="34290"/>
                  </a:lnTo>
                  <a:lnTo>
                    <a:pt x="23088" y="11430"/>
                  </a:lnTo>
                  <a:close/>
                </a:path>
                <a:path w="254000" h="173990">
                  <a:moveTo>
                    <a:pt x="34645" y="46990"/>
                  </a:moveTo>
                  <a:lnTo>
                    <a:pt x="23088" y="46990"/>
                  </a:lnTo>
                  <a:lnTo>
                    <a:pt x="11544" y="46990"/>
                  </a:lnTo>
                  <a:lnTo>
                    <a:pt x="11544" y="69850"/>
                  </a:lnTo>
                  <a:lnTo>
                    <a:pt x="23088" y="69850"/>
                  </a:lnTo>
                  <a:lnTo>
                    <a:pt x="23088" y="58420"/>
                  </a:lnTo>
                  <a:lnTo>
                    <a:pt x="34645" y="58420"/>
                  </a:lnTo>
                  <a:lnTo>
                    <a:pt x="34645" y="46990"/>
                  </a:lnTo>
                  <a:close/>
                </a:path>
                <a:path w="254000" h="173990">
                  <a:moveTo>
                    <a:pt x="46189" y="58420"/>
                  </a:moveTo>
                  <a:lnTo>
                    <a:pt x="34645" y="58420"/>
                  </a:lnTo>
                  <a:lnTo>
                    <a:pt x="34645" y="69850"/>
                  </a:lnTo>
                  <a:lnTo>
                    <a:pt x="23088" y="69850"/>
                  </a:lnTo>
                  <a:lnTo>
                    <a:pt x="23088" y="81280"/>
                  </a:lnTo>
                  <a:lnTo>
                    <a:pt x="34645" y="81280"/>
                  </a:lnTo>
                  <a:lnTo>
                    <a:pt x="46189" y="81280"/>
                  </a:lnTo>
                  <a:lnTo>
                    <a:pt x="46189" y="58420"/>
                  </a:lnTo>
                  <a:close/>
                </a:path>
                <a:path w="254000" h="173990">
                  <a:moveTo>
                    <a:pt x="92367" y="69850"/>
                  </a:moveTo>
                  <a:lnTo>
                    <a:pt x="80822" y="69850"/>
                  </a:lnTo>
                  <a:lnTo>
                    <a:pt x="69278" y="69850"/>
                  </a:lnTo>
                  <a:lnTo>
                    <a:pt x="69278" y="58420"/>
                  </a:lnTo>
                  <a:lnTo>
                    <a:pt x="57734" y="58420"/>
                  </a:lnTo>
                  <a:lnTo>
                    <a:pt x="57734" y="81280"/>
                  </a:lnTo>
                  <a:lnTo>
                    <a:pt x="69278" y="81280"/>
                  </a:lnTo>
                  <a:lnTo>
                    <a:pt x="69278" y="92710"/>
                  </a:lnTo>
                  <a:lnTo>
                    <a:pt x="80822" y="92710"/>
                  </a:lnTo>
                  <a:lnTo>
                    <a:pt x="80822" y="81280"/>
                  </a:lnTo>
                  <a:lnTo>
                    <a:pt x="92367" y="81280"/>
                  </a:lnTo>
                  <a:lnTo>
                    <a:pt x="92367" y="69850"/>
                  </a:lnTo>
                  <a:close/>
                </a:path>
                <a:path w="254000" h="173990">
                  <a:moveTo>
                    <a:pt x="92367" y="11430"/>
                  </a:moveTo>
                  <a:lnTo>
                    <a:pt x="80822" y="11430"/>
                  </a:lnTo>
                  <a:lnTo>
                    <a:pt x="80822" y="22860"/>
                  </a:lnTo>
                  <a:lnTo>
                    <a:pt x="69278" y="22860"/>
                  </a:lnTo>
                  <a:lnTo>
                    <a:pt x="69278" y="34290"/>
                  </a:lnTo>
                  <a:lnTo>
                    <a:pt x="57734" y="34290"/>
                  </a:lnTo>
                  <a:lnTo>
                    <a:pt x="57734" y="46990"/>
                  </a:lnTo>
                  <a:lnTo>
                    <a:pt x="69278" y="46990"/>
                  </a:lnTo>
                  <a:lnTo>
                    <a:pt x="69278" y="58420"/>
                  </a:lnTo>
                  <a:lnTo>
                    <a:pt x="80822" y="58420"/>
                  </a:lnTo>
                  <a:lnTo>
                    <a:pt x="92367" y="58420"/>
                  </a:lnTo>
                  <a:lnTo>
                    <a:pt x="92367" y="46990"/>
                  </a:lnTo>
                  <a:lnTo>
                    <a:pt x="80822" y="46990"/>
                  </a:lnTo>
                  <a:lnTo>
                    <a:pt x="80822" y="34290"/>
                  </a:lnTo>
                  <a:lnTo>
                    <a:pt x="92367" y="34290"/>
                  </a:lnTo>
                  <a:lnTo>
                    <a:pt x="92367" y="11430"/>
                  </a:lnTo>
                  <a:close/>
                </a:path>
                <a:path w="254000" h="173990">
                  <a:moveTo>
                    <a:pt x="103911" y="138430"/>
                  </a:moveTo>
                  <a:lnTo>
                    <a:pt x="92367" y="138430"/>
                  </a:lnTo>
                  <a:lnTo>
                    <a:pt x="92367" y="149860"/>
                  </a:lnTo>
                  <a:lnTo>
                    <a:pt x="103911" y="149860"/>
                  </a:lnTo>
                  <a:lnTo>
                    <a:pt x="103911" y="138430"/>
                  </a:lnTo>
                  <a:close/>
                </a:path>
                <a:path w="254000" h="173990">
                  <a:moveTo>
                    <a:pt x="115455" y="127000"/>
                  </a:moveTo>
                  <a:lnTo>
                    <a:pt x="103911" y="127000"/>
                  </a:lnTo>
                  <a:lnTo>
                    <a:pt x="103911" y="138430"/>
                  </a:lnTo>
                  <a:lnTo>
                    <a:pt x="115455" y="138430"/>
                  </a:lnTo>
                  <a:lnTo>
                    <a:pt x="115455" y="127000"/>
                  </a:lnTo>
                  <a:close/>
                </a:path>
                <a:path w="254000" h="173990">
                  <a:moveTo>
                    <a:pt x="115455" y="58420"/>
                  </a:moveTo>
                  <a:lnTo>
                    <a:pt x="103911" y="58420"/>
                  </a:lnTo>
                  <a:lnTo>
                    <a:pt x="103911" y="69850"/>
                  </a:lnTo>
                  <a:lnTo>
                    <a:pt x="115455" y="69850"/>
                  </a:lnTo>
                  <a:lnTo>
                    <a:pt x="115455" y="58420"/>
                  </a:lnTo>
                  <a:close/>
                </a:path>
                <a:path w="254000" h="173990">
                  <a:moveTo>
                    <a:pt x="127000" y="138430"/>
                  </a:moveTo>
                  <a:lnTo>
                    <a:pt x="115455" y="138430"/>
                  </a:lnTo>
                  <a:lnTo>
                    <a:pt x="115455" y="149860"/>
                  </a:lnTo>
                  <a:lnTo>
                    <a:pt x="127000" y="149860"/>
                  </a:lnTo>
                  <a:lnTo>
                    <a:pt x="127000" y="138430"/>
                  </a:lnTo>
                  <a:close/>
                </a:path>
                <a:path w="254000" h="173990">
                  <a:moveTo>
                    <a:pt x="127000" y="69850"/>
                  </a:moveTo>
                  <a:lnTo>
                    <a:pt x="115455" y="69850"/>
                  </a:lnTo>
                  <a:lnTo>
                    <a:pt x="115455" y="81280"/>
                  </a:lnTo>
                  <a:lnTo>
                    <a:pt x="127000" y="81280"/>
                  </a:lnTo>
                  <a:lnTo>
                    <a:pt x="127000" y="69850"/>
                  </a:lnTo>
                  <a:close/>
                </a:path>
                <a:path w="254000" h="173990">
                  <a:moveTo>
                    <a:pt x="127000" y="22860"/>
                  </a:moveTo>
                  <a:lnTo>
                    <a:pt x="115455" y="22860"/>
                  </a:lnTo>
                  <a:lnTo>
                    <a:pt x="115455" y="11430"/>
                  </a:lnTo>
                  <a:lnTo>
                    <a:pt x="103911" y="11430"/>
                  </a:lnTo>
                  <a:lnTo>
                    <a:pt x="103911" y="46990"/>
                  </a:lnTo>
                  <a:lnTo>
                    <a:pt x="115455" y="46990"/>
                  </a:lnTo>
                  <a:lnTo>
                    <a:pt x="115455" y="34290"/>
                  </a:lnTo>
                  <a:lnTo>
                    <a:pt x="127000" y="34290"/>
                  </a:lnTo>
                  <a:lnTo>
                    <a:pt x="127000" y="22860"/>
                  </a:lnTo>
                  <a:close/>
                </a:path>
                <a:path w="254000" h="173990">
                  <a:moveTo>
                    <a:pt x="138544" y="46990"/>
                  </a:moveTo>
                  <a:lnTo>
                    <a:pt x="127000" y="46990"/>
                  </a:lnTo>
                  <a:lnTo>
                    <a:pt x="115455" y="46990"/>
                  </a:lnTo>
                  <a:lnTo>
                    <a:pt x="115455" y="58420"/>
                  </a:lnTo>
                  <a:lnTo>
                    <a:pt x="127000" y="58420"/>
                  </a:lnTo>
                  <a:lnTo>
                    <a:pt x="138544" y="58420"/>
                  </a:lnTo>
                  <a:lnTo>
                    <a:pt x="138544" y="46990"/>
                  </a:lnTo>
                  <a:close/>
                </a:path>
                <a:path w="254000" h="173990">
                  <a:moveTo>
                    <a:pt x="150101" y="127000"/>
                  </a:moveTo>
                  <a:lnTo>
                    <a:pt x="138544" y="127000"/>
                  </a:lnTo>
                  <a:lnTo>
                    <a:pt x="127000" y="127000"/>
                  </a:lnTo>
                  <a:lnTo>
                    <a:pt x="127000" y="138430"/>
                  </a:lnTo>
                  <a:lnTo>
                    <a:pt x="138544" y="138430"/>
                  </a:lnTo>
                  <a:lnTo>
                    <a:pt x="138544" y="149860"/>
                  </a:lnTo>
                  <a:lnTo>
                    <a:pt x="150101" y="149860"/>
                  </a:lnTo>
                  <a:lnTo>
                    <a:pt x="150101" y="127000"/>
                  </a:lnTo>
                  <a:close/>
                </a:path>
                <a:path w="254000" h="173990">
                  <a:moveTo>
                    <a:pt x="150101" y="92710"/>
                  </a:moveTo>
                  <a:lnTo>
                    <a:pt x="138544" y="92710"/>
                  </a:lnTo>
                  <a:lnTo>
                    <a:pt x="127000" y="92710"/>
                  </a:lnTo>
                  <a:lnTo>
                    <a:pt x="115455" y="92710"/>
                  </a:lnTo>
                  <a:lnTo>
                    <a:pt x="115455" y="81280"/>
                  </a:lnTo>
                  <a:lnTo>
                    <a:pt x="103911" y="81280"/>
                  </a:lnTo>
                  <a:lnTo>
                    <a:pt x="103911" y="92710"/>
                  </a:lnTo>
                  <a:lnTo>
                    <a:pt x="92367" y="92710"/>
                  </a:lnTo>
                  <a:lnTo>
                    <a:pt x="92367" y="104140"/>
                  </a:lnTo>
                  <a:lnTo>
                    <a:pt x="80822" y="104140"/>
                  </a:lnTo>
                  <a:lnTo>
                    <a:pt x="80822" y="115570"/>
                  </a:lnTo>
                  <a:lnTo>
                    <a:pt x="69278" y="115570"/>
                  </a:lnTo>
                  <a:lnTo>
                    <a:pt x="57734" y="115570"/>
                  </a:lnTo>
                  <a:lnTo>
                    <a:pt x="57734" y="104140"/>
                  </a:lnTo>
                  <a:lnTo>
                    <a:pt x="69278" y="104140"/>
                  </a:lnTo>
                  <a:lnTo>
                    <a:pt x="69278" y="92710"/>
                  </a:lnTo>
                  <a:lnTo>
                    <a:pt x="57734" y="92710"/>
                  </a:lnTo>
                  <a:lnTo>
                    <a:pt x="46189" y="92710"/>
                  </a:lnTo>
                  <a:lnTo>
                    <a:pt x="46189" y="104140"/>
                  </a:lnTo>
                  <a:lnTo>
                    <a:pt x="34645" y="104140"/>
                  </a:lnTo>
                  <a:lnTo>
                    <a:pt x="23088" y="104140"/>
                  </a:lnTo>
                  <a:lnTo>
                    <a:pt x="23088" y="173990"/>
                  </a:lnTo>
                  <a:lnTo>
                    <a:pt x="34645" y="173990"/>
                  </a:lnTo>
                  <a:lnTo>
                    <a:pt x="46189" y="173990"/>
                  </a:lnTo>
                  <a:lnTo>
                    <a:pt x="57734" y="173990"/>
                  </a:lnTo>
                  <a:lnTo>
                    <a:pt x="69278" y="173990"/>
                  </a:lnTo>
                  <a:lnTo>
                    <a:pt x="80822" y="173990"/>
                  </a:lnTo>
                  <a:lnTo>
                    <a:pt x="92367" y="173990"/>
                  </a:lnTo>
                  <a:lnTo>
                    <a:pt x="92367" y="149860"/>
                  </a:lnTo>
                  <a:lnTo>
                    <a:pt x="80822" y="149860"/>
                  </a:lnTo>
                  <a:lnTo>
                    <a:pt x="80822" y="161290"/>
                  </a:lnTo>
                  <a:lnTo>
                    <a:pt x="69278" y="161290"/>
                  </a:lnTo>
                  <a:lnTo>
                    <a:pt x="57734" y="161290"/>
                  </a:lnTo>
                  <a:lnTo>
                    <a:pt x="57734" y="149860"/>
                  </a:lnTo>
                  <a:lnTo>
                    <a:pt x="46189" y="149860"/>
                  </a:lnTo>
                  <a:lnTo>
                    <a:pt x="46189" y="161290"/>
                  </a:lnTo>
                  <a:lnTo>
                    <a:pt x="34645" y="161290"/>
                  </a:lnTo>
                  <a:lnTo>
                    <a:pt x="34645" y="149860"/>
                  </a:lnTo>
                  <a:lnTo>
                    <a:pt x="46189" y="149860"/>
                  </a:lnTo>
                  <a:lnTo>
                    <a:pt x="46189" y="138430"/>
                  </a:lnTo>
                  <a:lnTo>
                    <a:pt x="34645" y="138430"/>
                  </a:lnTo>
                  <a:lnTo>
                    <a:pt x="34645" y="127000"/>
                  </a:lnTo>
                  <a:lnTo>
                    <a:pt x="46189" y="127000"/>
                  </a:lnTo>
                  <a:lnTo>
                    <a:pt x="57734" y="127000"/>
                  </a:lnTo>
                  <a:lnTo>
                    <a:pt x="57734" y="149860"/>
                  </a:lnTo>
                  <a:lnTo>
                    <a:pt x="69278" y="149860"/>
                  </a:lnTo>
                  <a:lnTo>
                    <a:pt x="69278" y="127000"/>
                  </a:lnTo>
                  <a:lnTo>
                    <a:pt x="80822" y="127000"/>
                  </a:lnTo>
                  <a:lnTo>
                    <a:pt x="92367" y="127000"/>
                  </a:lnTo>
                  <a:lnTo>
                    <a:pt x="92367" y="115570"/>
                  </a:lnTo>
                  <a:lnTo>
                    <a:pt x="103911" y="115570"/>
                  </a:lnTo>
                  <a:lnTo>
                    <a:pt x="103911" y="104140"/>
                  </a:lnTo>
                  <a:lnTo>
                    <a:pt x="115455" y="104140"/>
                  </a:lnTo>
                  <a:lnTo>
                    <a:pt x="127000" y="104140"/>
                  </a:lnTo>
                  <a:lnTo>
                    <a:pt x="138544" y="104140"/>
                  </a:lnTo>
                  <a:lnTo>
                    <a:pt x="150101" y="104140"/>
                  </a:lnTo>
                  <a:lnTo>
                    <a:pt x="150101" y="92710"/>
                  </a:lnTo>
                  <a:close/>
                </a:path>
                <a:path w="254000" h="173990">
                  <a:moveTo>
                    <a:pt x="161645" y="149860"/>
                  </a:moveTo>
                  <a:lnTo>
                    <a:pt x="150101" y="149860"/>
                  </a:lnTo>
                  <a:lnTo>
                    <a:pt x="150101" y="161290"/>
                  </a:lnTo>
                  <a:lnTo>
                    <a:pt x="161645" y="161290"/>
                  </a:lnTo>
                  <a:lnTo>
                    <a:pt x="161645" y="149860"/>
                  </a:lnTo>
                  <a:close/>
                </a:path>
                <a:path w="254000" h="173990">
                  <a:moveTo>
                    <a:pt x="161645" y="58420"/>
                  </a:moveTo>
                  <a:lnTo>
                    <a:pt x="150101" y="58420"/>
                  </a:lnTo>
                  <a:lnTo>
                    <a:pt x="138544" y="58420"/>
                  </a:lnTo>
                  <a:lnTo>
                    <a:pt x="138544" y="81280"/>
                  </a:lnTo>
                  <a:lnTo>
                    <a:pt x="150101" y="81280"/>
                  </a:lnTo>
                  <a:lnTo>
                    <a:pt x="150101" y="69850"/>
                  </a:lnTo>
                  <a:lnTo>
                    <a:pt x="161645" y="69850"/>
                  </a:lnTo>
                  <a:lnTo>
                    <a:pt x="161645" y="58420"/>
                  </a:lnTo>
                  <a:close/>
                </a:path>
                <a:path w="254000" h="173990">
                  <a:moveTo>
                    <a:pt x="161645" y="34290"/>
                  </a:moveTo>
                  <a:lnTo>
                    <a:pt x="150101" y="34290"/>
                  </a:lnTo>
                  <a:lnTo>
                    <a:pt x="150101" y="22860"/>
                  </a:lnTo>
                  <a:lnTo>
                    <a:pt x="138544" y="22860"/>
                  </a:lnTo>
                  <a:lnTo>
                    <a:pt x="138544" y="46990"/>
                  </a:lnTo>
                  <a:lnTo>
                    <a:pt x="150101" y="46990"/>
                  </a:lnTo>
                  <a:lnTo>
                    <a:pt x="161645" y="46990"/>
                  </a:lnTo>
                  <a:lnTo>
                    <a:pt x="161645" y="34290"/>
                  </a:lnTo>
                  <a:close/>
                </a:path>
                <a:path w="254000" h="173990">
                  <a:moveTo>
                    <a:pt x="173189" y="46990"/>
                  </a:moveTo>
                  <a:lnTo>
                    <a:pt x="161645" y="46990"/>
                  </a:lnTo>
                  <a:lnTo>
                    <a:pt x="161645" y="58420"/>
                  </a:lnTo>
                  <a:lnTo>
                    <a:pt x="173189" y="58420"/>
                  </a:lnTo>
                  <a:lnTo>
                    <a:pt x="173189" y="46990"/>
                  </a:lnTo>
                  <a:close/>
                </a:path>
                <a:path w="254000" h="173990">
                  <a:moveTo>
                    <a:pt x="207822" y="34290"/>
                  </a:moveTo>
                  <a:lnTo>
                    <a:pt x="196278" y="34290"/>
                  </a:lnTo>
                  <a:lnTo>
                    <a:pt x="196278" y="22860"/>
                  </a:lnTo>
                  <a:lnTo>
                    <a:pt x="184734" y="22860"/>
                  </a:lnTo>
                  <a:lnTo>
                    <a:pt x="184734" y="34290"/>
                  </a:lnTo>
                  <a:lnTo>
                    <a:pt x="173189" y="34290"/>
                  </a:lnTo>
                  <a:lnTo>
                    <a:pt x="173189" y="46990"/>
                  </a:lnTo>
                  <a:lnTo>
                    <a:pt x="184734" y="46990"/>
                  </a:lnTo>
                  <a:lnTo>
                    <a:pt x="184734" y="58420"/>
                  </a:lnTo>
                  <a:lnTo>
                    <a:pt x="173189" y="58420"/>
                  </a:lnTo>
                  <a:lnTo>
                    <a:pt x="173189" y="69850"/>
                  </a:lnTo>
                  <a:lnTo>
                    <a:pt x="184734" y="69850"/>
                  </a:lnTo>
                  <a:lnTo>
                    <a:pt x="196278" y="69850"/>
                  </a:lnTo>
                  <a:lnTo>
                    <a:pt x="207822" y="69850"/>
                  </a:lnTo>
                  <a:lnTo>
                    <a:pt x="207822" y="34290"/>
                  </a:lnTo>
                  <a:close/>
                </a:path>
                <a:path w="254000" h="173990">
                  <a:moveTo>
                    <a:pt x="207822" y="11430"/>
                  </a:moveTo>
                  <a:lnTo>
                    <a:pt x="196278" y="11430"/>
                  </a:lnTo>
                  <a:lnTo>
                    <a:pt x="196278" y="22860"/>
                  </a:lnTo>
                  <a:lnTo>
                    <a:pt x="207822" y="22860"/>
                  </a:lnTo>
                  <a:lnTo>
                    <a:pt x="207822" y="11430"/>
                  </a:lnTo>
                  <a:close/>
                </a:path>
                <a:path w="254000" h="173990">
                  <a:moveTo>
                    <a:pt x="230911" y="22860"/>
                  </a:moveTo>
                  <a:lnTo>
                    <a:pt x="219367" y="22860"/>
                  </a:lnTo>
                  <a:lnTo>
                    <a:pt x="207822" y="22860"/>
                  </a:lnTo>
                  <a:lnTo>
                    <a:pt x="207822" y="34290"/>
                  </a:lnTo>
                  <a:lnTo>
                    <a:pt x="219367" y="34290"/>
                  </a:lnTo>
                  <a:lnTo>
                    <a:pt x="219367" y="58420"/>
                  </a:lnTo>
                  <a:lnTo>
                    <a:pt x="230911" y="58420"/>
                  </a:lnTo>
                  <a:lnTo>
                    <a:pt x="230911" y="22860"/>
                  </a:lnTo>
                  <a:close/>
                </a:path>
                <a:path w="254000" h="173990">
                  <a:moveTo>
                    <a:pt x="230911" y="0"/>
                  </a:moveTo>
                  <a:lnTo>
                    <a:pt x="219367" y="0"/>
                  </a:lnTo>
                  <a:lnTo>
                    <a:pt x="219367" y="11430"/>
                  </a:lnTo>
                  <a:lnTo>
                    <a:pt x="230911" y="11430"/>
                  </a:lnTo>
                  <a:lnTo>
                    <a:pt x="230911" y="0"/>
                  </a:lnTo>
                  <a:close/>
                </a:path>
                <a:path w="254000" h="173990">
                  <a:moveTo>
                    <a:pt x="242455" y="104140"/>
                  </a:moveTo>
                  <a:lnTo>
                    <a:pt x="230911" y="104140"/>
                  </a:lnTo>
                  <a:lnTo>
                    <a:pt x="230911" y="115570"/>
                  </a:lnTo>
                  <a:lnTo>
                    <a:pt x="242455" y="115570"/>
                  </a:lnTo>
                  <a:lnTo>
                    <a:pt x="242455" y="104140"/>
                  </a:lnTo>
                  <a:close/>
                </a:path>
                <a:path w="254000" h="173990">
                  <a:moveTo>
                    <a:pt x="242455" y="11430"/>
                  </a:moveTo>
                  <a:lnTo>
                    <a:pt x="230911" y="11430"/>
                  </a:lnTo>
                  <a:lnTo>
                    <a:pt x="230911" y="22860"/>
                  </a:lnTo>
                  <a:lnTo>
                    <a:pt x="242455" y="22860"/>
                  </a:lnTo>
                  <a:lnTo>
                    <a:pt x="242455" y="11430"/>
                  </a:lnTo>
                  <a:close/>
                </a:path>
                <a:path w="254000" h="173990">
                  <a:moveTo>
                    <a:pt x="254000" y="115570"/>
                  </a:moveTo>
                  <a:lnTo>
                    <a:pt x="242455" y="115570"/>
                  </a:lnTo>
                  <a:lnTo>
                    <a:pt x="242455" y="127000"/>
                  </a:lnTo>
                  <a:lnTo>
                    <a:pt x="230911" y="127000"/>
                  </a:lnTo>
                  <a:lnTo>
                    <a:pt x="230911" y="115570"/>
                  </a:lnTo>
                  <a:lnTo>
                    <a:pt x="219367" y="115570"/>
                  </a:lnTo>
                  <a:lnTo>
                    <a:pt x="219367" y="127000"/>
                  </a:lnTo>
                  <a:lnTo>
                    <a:pt x="207822" y="127000"/>
                  </a:lnTo>
                  <a:lnTo>
                    <a:pt x="207822" y="138430"/>
                  </a:lnTo>
                  <a:lnTo>
                    <a:pt x="196278" y="138430"/>
                  </a:lnTo>
                  <a:lnTo>
                    <a:pt x="196278" y="127000"/>
                  </a:lnTo>
                  <a:lnTo>
                    <a:pt x="184734" y="127000"/>
                  </a:lnTo>
                  <a:lnTo>
                    <a:pt x="184734" y="138430"/>
                  </a:lnTo>
                  <a:lnTo>
                    <a:pt x="173189" y="138430"/>
                  </a:lnTo>
                  <a:lnTo>
                    <a:pt x="173189" y="149860"/>
                  </a:lnTo>
                  <a:lnTo>
                    <a:pt x="184734" y="149860"/>
                  </a:lnTo>
                  <a:lnTo>
                    <a:pt x="196278" y="149860"/>
                  </a:lnTo>
                  <a:lnTo>
                    <a:pt x="207822" y="149860"/>
                  </a:lnTo>
                  <a:lnTo>
                    <a:pt x="207822" y="161290"/>
                  </a:lnTo>
                  <a:lnTo>
                    <a:pt x="219367" y="161290"/>
                  </a:lnTo>
                  <a:lnTo>
                    <a:pt x="219367" y="149860"/>
                  </a:lnTo>
                  <a:lnTo>
                    <a:pt x="230911" y="149860"/>
                  </a:lnTo>
                  <a:lnTo>
                    <a:pt x="230911" y="161290"/>
                  </a:lnTo>
                  <a:lnTo>
                    <a:pt x="242455" y="161290"/>
                  </a:lnTo>
                  <a:lnTo>
                    <a:pt x="242455" y="138430"/>
                  </a:lnTo>
                  <a:lnTo>
                    <a:pt x="254000" y="138430"/>
                  </a:lnTo>
                  <a:lnTo>
                    <a:pt x="254000" y="115570"/>
                  </a:lnTo>
                  <a:close/>
                </a:path>
                <a:path w="254000" h="173990">
                  <a:moveTo>
                    <a:pt x="254000" y="69850"/>
                  </a:moveTo>
                  <a:lnTo>
                    <a:pt x="242455" y="69850"/>
                  </a:lnTo>
                  <a:lnTo>
                    <a:pt x="242455" y="58420"/>
                  </a:lnTo>
                  <a:lnTo>
                    <a:pt x="230911" y="58420"/>
                  </a:lnTo>
                  <a:lnTo>
                    <a:pt x="230911" y="69850"/>
                  </a:lnTo>
                  <a:lnTo>
                    <a:pt x="219367" y="69850"/>
                  </a:lnTo>
                  <a:lnTo>
                    <a:pt x="219367" y="81280"/>
                  </a:lnTo>
                  <a:lnTo>
                    <a:pt x="207822" y="81280"/>
                  </a:lnTo>
                  <a:lnTo>
                    <a:pt x="207822" y="104140"/>
                  </a:lnTo>
                  <a:lnTo>
                    <a:pt x="219367" y="104140"/>
                  </a:lnTo>
                  <a:lnTo>
                    <a:pt x="230911" y="104140"/>
                  </a:lnTo>
                  <a:lnTo>
                    <a:pt x="230911" y="92710"/>
                  </a:lnTo>
                  <a:lnTo>
                    <a:pt x="242455" y="92710"/>
                  </a:lnTo>
                  <a:lnTo>
                    <a:pt x="254000" y="92710"/>
                  </a:lnTo>
                  <a:lnTo>
                    <a:pt x="254000" y="69850"/>
                  </a:lnTo>
                  <a:close/>
                </a:path>
                <a:path w="254000" h="173990">
                  <a:moveTo>
                    <a:pt x="254000" y="34290"/>
                  </a:moveTo>
                  <a:lnTo>
                    <a:pt x="242455" y="34290"/>
                  </a:lnTo>
                  <a:lnTo>
                    <a:pt x="242455" y="46990"/>
                  </a:lnTo>
                  <a:lnTo>
                    <a:pt x="254000" y="46990"/>
                  </a:lnTo>
                  <a:lnTo>
                    <a:pt x="254000" y="342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51713" y="451725"/>
              <a:ext cx="335280" cy="335280"/>
            </a:xfrm>
            <a:custGeom>
              <a:avLst/>
              <a:gdLst/>
              <a:ahLst/>
              <a:cxnLst/>
              <a:rect l="l" t="t" r="r" b="b"/>
              <a:pathLst>
                <a:path w="335280" h="335280">
                  <a:moveTo>
                    <a:pt x="11544" y="150088"/>
                  </a:moveTo>
                  <a:lnTo>
                    <a:pt x="0" y="150088"/>
                  </a:lnTo>
                  <a:lnTo>
                    <a:pt x="0" y="161632"/>
                  </a:lnTo>
                  <a:lnTo>
                    <a:pt x="11544" y="161632"/>
                  </a:lnTo>
                  <a:lnTo>
                    <a:pt x="11544" y="150088"/>
                  </a:lnTo>
                  <a:close/>
                </a:path>
                <a:path w="335280" h="335280">
                  <a:moveTo>
                    <a:pt x="46177" y="103898"/>
                  </a:moveTo>
                  <a:lnTo>
                    <a:pt x="34632" y="103898"/>
                  </a:lnTo>
                  <a:lnTo>
                    <a:pt x="34632" y="115455"/>
                  </a:lnTo>
                  <a:lnTo>
                    <a:pt x="46177" y="115455"/>
                  </a:lnTo>
                  <a:lnTo>
                    <a:pt x="46177" y="103898"/>
                  </a:lnTo>
                  <a:close/>
                </a:path>
                <a:path w="335280" h="335280">
                  <a:moveTo>
                    <a:pt x="69265" y="127000"/>
                  </a:moveTo>
                  <a:lnTo>
                    <a:pt x="57721" y="127000"/>
                  </a:lnTo>
                  <a:lnTo>
                    <a:pt x="57721" y="115455"/>
                  </a:lnTo>
                  <a:lnTo>
                    <a:pt x="46177" y="115455"/>
                  </a:lnTo>
                  <a:lnTo>
                    <a:pt x="46177" y="127000"/>
                  </a:lnTo>
                  <a:lnTo>
                    <a:pt x="34632" y="127000"/>
                  </a:lnTo>
                  <a:lnTo>
                    <a:pt x="34632" y="115455"/>
                  </a:lnTo>
                  <a:lnTo>
                    <a:pt x="23088" y="115455"/>
                  </a:lnTo>
                  <a:lnTo>
                    <a:pt x="11544" y="115455"/>
                  </a:lnTo>
                  <a:lnTo>
                    <a:pt x="0" y="115455"/>
                  </a:lnTo>
                  <a:lnTo>
                    <a:pt x="0" y="127000"/>
                  </a:lnTo>
                  <a:lnTo>
                    <a:pt x="11544" y="127000"/>
                  </a:lnTo>
                  <a:lnTo>
                    <a:pt x="23088" y="127000"/>
                  </a:lnTo>
                  <a:lnTo>
                    <a:pt x="23088" y="161632"/>
                  </a:lnTo>
                  <a:lnTo>
                    <a:pt x="34632" y="161632"/>
                  </a:lnTo>
                  <a:lnTo>
                    <a:pt x="34632" y="150088"/>
                  </a:lnTo>
                  <a:lnTo>
                    <a:pt x="46177" y="150088"/>
                  </a:lnTo>
                  <a:lnTo>
                    <a:pt x="46177" y="173177"/>
                  </a:lnTo>
                  <a:lnTo>
                    <a:pt x="34632" y="173177"/>
                  </a:lnTo>
                  <a:lnTo>
                    <a:pt x="23088" y="173177"/>
                  </a:lnTo>
                  <a:lnTo>
                    <a:pt x="23088" y="161632"/>
                  </a:lnTo>
                  <a:lnTo>
                    <a:pt x="11544" y="161632"/>
                  </a:lnTo>
                  <a:lnTo>
                    <a:pt x="11544" y="173177"/>
                  </a:lnTo>
                  <a:lnTo>
                    <a:pt x="0" y="173177"/>
                  </a:lnTo>
                  <a:lnTo>
                    <a:pt x="0" y="242455"/>
                  </a:lnTo>
                  <a:lnTo>
                    <a:pt x="11544" y="242455"/>
                  </a:lnTo>
                  <a:lnTo>
                    <a:pt x="11544" y="196265"/>
                  </a:lnTo>
                  <a:lnTo>
                    <a:pt x="23088" y="196265"/>
                  </a:lnTo>
                  <a:lnTo>
                    <a:pt x="23088" y="184721"/>
                  </a:lnTo>
                  <a:lnTo>
                    <a:pt x="34632" y="184721"/>
                  </a:lnTo>
                  <a:lnTo>
                    <a:pt x="46177" y="184721"/>
                  </a:lnTo>
                  <a:lnTo>
                    <a:pt x="57721" y="184721"/>
                  </a:lnTo>
                  <a:lnTo>
                    <a:pt x="57721" y="196265"/>
                  </a:lnTo>
                  <a:lnTo>
                    <a:pt x="46177" y="196265"/>
                  </a:lnTo>
                  <a:lnTo>
                    <a:pt x="34632" y="196265"/>
                  </a:lnTo>
                  <a:lnTo>
                    <a:pt x="34632" y="207810"/>
                  </a:lnTo>
                  <a:lnTo>
                    <a:pt x="46177" y="207810"/>
                  </a:lnTo>
                  <a:lnTo>
                    <a:pt x="46177" y="219354"/>
                  </a:lnTo>
                  <a:lnTo>
                    <a:pt x="34632" y="219354"/>
                  </a:lnTo>
                  <a:lnTo>
                    <a:pt x="34632" y="207810"/>
                  </a:lnTo>
                  <a:lnTo>
                    <a:pt x="23088" y="207810"/>
                  </a:lnTo>
                  <a:lnTo>
                    <a:pt x="23088" y="242455"/>
                  </a:lnTo>
                  <a:lnTo>
                    <a:pt x="34632" y="242455"/>
                  </a:lnTo>
                  <a:lnTo>
                    <a:pt x="34632" y="230911"/>
                  </a:lnTo>
                  <a:lnTo>
                    <a:pt x="46177" y="230911"/>
                  </a:lnTo>
                  <a:lnTo>
                    <a:pt x="46177" y="242455"/>
                  </a:lnTo>
                  <a:lnTo>
                    <a:pt x="57721" y="242455"/>
                  </a:lnTo>
                  <a:lnTo>
                    <a:pt x="57721" y="230911"/>
                  </a:lnTo>
                  <a:lnTo>
                    <a:pt x="69265" y="230911"/>
                  </a:lnTo>
                  <a:lnTo>
                    <a:pt x="69265" y="219354"/>
                  </a:lnTo>
                  <a:lnTo>
                    <a:pt x="57721" y="219354"/>
                  </a:lnTo>
                  <a:lnTo>
                    <a:pt x="57721" y="207810"/>
                  </a:lnTo>
                  <a:lnTo>
                    <a:pt x="69265" y="207810"/>
                  </a:lnTo>
                  <a:lnTo>
                    <a:pt x="69265" y="173177"/>
                  </a:lnTo>
                  <a:lnTo>
                    <a:pt x="57721" y="173177"/>
                  </a:lnTo>
                  <a:lnTo>
                    <a:pt x="57721" y="138544"/>
                  </a:lnTo>
                  <a:lnTo>
                    <a:pt x="69265" y="138544"/>
                  </a:lnTo>
                  <a:lnTo>
                    <a:pt x="69265" y="127000"/>
                  </a:lnTo>
                  <a:close/>
                </a:path>
                <a:path w="335280" h="335280">
                  <a:moveTo>
                    <a:pt x="80810" y="254000"/>
                  </a:moveTo>
                  <a:lnTo>
                    <a:pt x="69265" y="254000"/>
                  </a:lnTo>
                  <a:lnTo>
                    <a:pt x="69265" y="265544"/>
                  </a:lnTo>
                  <a:lnTo>
                    <a:pt x="69265" y="323265"/>
                  </a:lnTo>
                  <a:lnTo>
                    <a:pt x="11544" y="323265"/>
                  </a:lnTo>
                  <a:lnTo>
                    <a:pt x="11544" y="265544"/>
                  </a:lnTo>
                  <a:lnTo>
                    <a:pt x="69265" y="265544"/>
                  </a:lnTo>
                  <a:lnTo>
                    <a:pt x="69265" y="254000"/>
                  </a:lnTo>
                  <a:lnTo>
                    <a:pt x="0" y="254000"/>
                  </a:lnTo>
                  <a:lnTo>
                    <a:pt x="0" y="334810"/>
                  </a:lnTo>
                  <a:lnTo>
                    <a:pt x="80810" y="334810"/>
                  </a:lnTo>
                  <a:lnTo>
                    <a:pt x="80810" y="254000"/>
                  </a:lnTo>
                  <a:close/>
                </a:path>
                <a:path w="335280" h="335280">
                  <a:moveTo>
                    <a:pt x="80810" y="0"/>
                  </a:moveTo>
                  <a:lnTo>
                    <a:pt x="69265" y="0"/>
                  </a:lnTo>
                  <a:lnTo>
                    <a:pt x="69265" y="11544"/>
                  </a:lnTo>
                  <a:lnTo>
                    <a:pt x="69265" y="69265"/>
                  </a:lnTo>
                  <a:lnTo>
                    <a:pt x="11544" y="69265"/>
                  </a:lnTo>
                  <a:lnTo>
                    <a:pt x="11544" y="11544"/>
                  </a:lnTo>
                  <a:lnTo>
                    <a:pt x="69265" y="11544"/>
                  </a:lnTo>
                  <a:lnTo>
                    <a:pt x="69265" y="0"/>
                  </a:lnTo>
                  <a:lnTo>
                    <a:pt x="0" y="0"/>
                  </a:lnTo>
                  <a:lnTo>
                    <a:pt x="0" y="80810"/>
                  </a:lnTo>
                  <a:lnTo>
                    <a:pt x="80810" y="80810"/>
                  </a:lnTo>
                  <a:lnTo>
                    <a:pt x="80810" y="0"/>
                  </a:lnTo>
                  <a:close/>
                </a:path>
                <a:path w="335280" h="335280">
                  <a:moveTo>
                    <a:pt x="161632" y="322110"/>
                  </a:moveTo>
                  <a:lnTo>
                    <a:pt x="150088" y="322110"/>
                  </a:lnTo>
                  <a:lnTo>
                    <a:pt x="150088" y="334810"/>
                  </a:lnTo>
                  <a:lnTo>
                    <a:pt x="161632" y="334810"/>
                  </a:lnTo>
                  <a:lnTo>
                    <a:pt x="161632" y="322110"/>
                  </a:lnTo>
                  <a:close/>
                </a:path>
                <a:path w="335280" h="335280">
                  <a:moveTo>
                    <a:pt x="207810" y="322110"/>
                  </a:moveTo>
                  <a:lnTo>
                    <a:pt x="196265" y="322110"/>
                  </a:lnTo>
                  <a:lnTo>
                    <a:pt x="184721" y="322110"/>
                  </a:lnTo>
                  <a:lnTo>
                    <a:pt x="173177" y="322110"/>
                  </a:lnTo>
                  <a:lnTo>
                    <a:pt x="173177" y="334810"/>
                  </a:lnTo>
                  <a:lnTo>
                    <a:pt x="184721" y="334810"/>
                  </a:lnTo>
                  <a:lnTo>
                    <a:pt x="196265" y="334810"/>
                  </a:lnTo>
                  <a:lnTo>
                    <a:pt x="207810" y="334810"/>
                  </a:lnTo>
                  <a:lnTo>
                    <a:pt x="207810" y="322110"/>
                  </a:lnTo>
                  <a:close/>
                </a:path>
                <a:path w="335280" h="335280">
                  <a:moveTo>
                    <a:pt x="230911" y="322110"/>
                  </a:moveTo>
                  <a:lnTo>
                    <a:pt x="219354" y="322110"/>
                  </a:lnTo>
                  <a:lnTo>
                    <a:pt x="219354" y="334810"/>
                  </a:lnTo>
                  <a:lnTo>
                    <a:pt x="230911" y="334810"/>
                  </a:lnTo>
                  <a:lnTo>
                    <a:pt x="230911" y="322110"/>
                  </a:lnTo>
                  <a:close/>
                </a:path>
                <a:path w="335280" h="335280">
                  <a:moveTo>
                    <a:pt x="254000" y="322110"/>
                  </a:moveTo>
                  <a:lnTo>
                    <a:pt x="242455" y="322110"/>
                  </a:lnTo>
                  <a:lnTo>
                    <a:pt x="242455" y="334810"/>
                  </a:lnTo>
                  <a:lnTo>
                    <a:pt x="254000" y="334810"/>
                  </a:lnTo>
                  <a:lnTo>
                    <a:pt x="254000" y="322110"/>
                  </a:lnTo>
                  <a:close/>
                </a:path>
                <a:path w="335280" h="335280">
                  <a:moveTo>
                    <a:pt x="265544" y="254000"/>
                  </a:moveTo>
                  <a:lnTo>
                    <a:pt x="254000" y="254000"/>
                  </a:lnTo>
                  <a:lnTo>
                    <a:pt x="254000" y="265544"/>
                  </a:lnTo>
                  <a:lnTo>
                    <a:pt x="265544" y="265544"/>
                  </a:lnTo>
                  <a:lnTo>
                    <a:pt x="265544" y="254000"/>
                  </a:lnTo>
                  <a:close/>
                </a:path>
                <a:path w="335280" h="335280">
                  <a:moveTo>
                    <a:pt x="288632" y="230911"/>
                  </a:moveTo>
                  <a:lnTo>
                    <a:pt x="277088" y="230911"/>
                  </a:lnTo>
                  <a:lnTo>
                    <a:pt x="277088" y="242455"/>
                  </a:lnTo>
                  <a:lnTo>
                    <a:pt x="277088" y="277088"/>
                  </a:lnTo>
                  <a:lnTo>
                    <a:pt x="265544" y="277088"/>
                  </a:lnTo>
                  <a:lnTo>
                    <a:pt x="254000" y="277088"/>
                  </a:lnTo>
                  <a:lnTo>
                    <a:pt x="242455" y="277088"/>
                  </a:lnTo>
                  <a:lnTo>
                    <a:pt x="242455" y="242455"/>
                  </a:lnTo>
                  <a:lnTo>
                    <a:pt x="254000" y="242455"/>
                  </a:lnTo>
                  <a:lnTo>
                    <a:pt x="265544" y="242455"/>
                  </a:lnTo>
                  <a:lnTo>
                    <a:pt x="277088" y="242455"/>
                  </a:lnTo>
                  <a:lnTo>
                    <a:pt x="277088" y="230911"/>
                  </a:lnTo>
                  <a:lnTo>
                    <a:pt x="265544" y="230911"/>
                  </a:lnTo>
                  <a:lnTo>
                    <a:pt x="254000" y="230911"/>
                  </a:lnTo>
                  <a:lnTo>
                    <a:pt x="242455" y="230911"/>
                  </a:lnTo>
                  <a:lnTo>
                    <a:pt x="230911" y="230911"/>
                  </a:lnTo>
                  <a:lnTo>
                    <a:pt x="230911" y="288632"/>
                  </a:lnTo>
                  <a:lnTo>
                    <a:pt x="288632" y="288632"/>
                  </a:lnTo>
                  <a:lnTo>
                    <a:pt x="288632" y="230911"/>
                  </a:lnTo>
                  <a:close/>
                </a:path>
                <a:path w="335280" h="335280">
                  <a:moveTo>
                    <a:pt x="311721" y="322110"/>
                  </a:moveTo>
                  <a:lnTo>
                    <a:pt x="300177" y="322110"/>
                  </a:lnTo>
                  <a:lnTo>
                    <a:pt x="300177" y="334810"/>
                  </a:lnTo>
                  <a:lnTo>
                    <a:pt x="311721" y="334810"/>
                  </a:lnTo>
                  <a:lnTo>
                    <a:pt x="311721" y="322110"/>
                  </a:lnTo>
                  <a:close/>
                </a:path>
                <a:path w="335280" h="335280">
                  <a:moveTo>
                    <a:pt x="334810" y="0"/>
                  </a:moveTo>
                  <a:lnTo>
                    <a:pt x="323265" y="0"/>
                  </a:lnTo>
                  <a:lnTo>
                    <a:pt x="323265" y="11544"/>
                  </a:lnTo>
                  <a:lnTo>
                    <a:pt x="323265" y="69265"/>
                  </a:lnTo>
                  <a:lnTo>
                    <a:pt x="265544" y="69265"/>
                  </a:lnTo>
                  <a:lnTo>
                    <a:pt x="265544" y="11544"/>
                  </a:lnTo>
                  <a:lnTo>
                    <a:pt x="323265" y="11544"/>
                  </a:lnTo>
                  <a:lnTo>
                    <a:pt x="323265" y="0"/>
                  </a:lnTo>
                  <a:lnTo>
                    <a:pt x="254000" y="0"/>
                  </a:lnTo>
                  <a:lnTo>
                    <a:pt x="254000" y="80810"/>
                  </a:lnTo>
                  <a:lnTo>
                    <a:pt x="334810" y="80810"/>
                  </a:lnTo>
                  <a:lnTo>
                    <a:pt x="3348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44079" y="526761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5" h="0">
                  <a:moveTo>
                    <a:pt x="0" y="0"/>
                  </a:moveTo>
                  <a:lnTo>
                    <a:pt x="150090" y="0"/>
                  </a:lnTo>
                </a:path>
              </a:pathLst>
            </a:custGeom>
            <a:ln w="1154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26761" y="544079"/>
              <a:ext cx="0" cy="150495"/>
            </a:xfrm>
            <a:custGeom>
              <a:avLst/>
              <a:gdLst/>
              <a:ahLst/>
              <a:cxnLst/>
              <a:rect l="l" t="t" r="r" b="b"/>
              <a:pathLst>
                <a:path w="0" h="150495">
                  <a:moveTo>
                    <a:pt x="0" y="0"/>
                  </a:moveTo>
                  <a:lnTo>
                    <a:pt x="0" y="150090"/>
                  </a:lnTo>
                </a:path>
              </a:pathLst>
            </a:custGeom>
            <a:ln w="1154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51713" y="463270"/>
              <a:ext cx="323850" cy="323850"/>
            </a:xfrm>
            <a:custGeom>
              <a:avLst/>
              <a:gdLst/>
              <a:ahLst/>
              <a:cxnLst/>
              <a:rect l="l" t="t" r="r" b="b"/>
              <a:pathLst>
                <a:path w="323850" h="323850">
                  <a:moveTo>
                    <a:pt x="57721" y="265544"/>
                  </a:moveTo>
                  <a:lnTo>
                    <a:pt x="46177" y="265544"/>
                  </a:lnTo>
                  <a:lnTo>
                    <a:pt x="34632" y="265544"/>
                  </a:lnTo>
                  <a:lnTo>
                    <a:pt x="23088" y="265544"/>
                  </a:lnTo>
                  <a:lnTo>
                    <a:pt x="23088" y="300177"/>
                  </a:lnTo>
                  <a:lnTo>
                    <a:pt x="34632" y="300177"/>
                  </a:lnTo>
                  <a:lnTo>
                    <a:pt x="46177" y="300177"/>
                  </a:lnTo>
                  <a:lnTo>
                    <a:pt x="57721" y="300177"/>
                  </a:lnTo>
                  <a:lnTo>
                    <a:pt x="57721" y="265544"/>
                  </a:lnTo>
                  <a:close/>
                </a:path>
                <a:path w="323850" h="323850">
                  <a:moveTo>
                    <a:pt x="57721" y="80810"/>
                  </a:moveTo>
                  <a:lnTo>
                    <a:pt x="57721" y="80810"/>
                  </a:lnTo>
                  <a:lnTo>
                    <a:pt x="0" y="80810"/>
                  </a:lnTo>
                  <a:lnTo>
                    <a:pt x="0" y="92354"/>
                  </a:lnTo>
                  <a:lnTo>
                    <a:pt x="57721" y="92354"/>
                  </a:lnTo>
                  <a:lnTo>
                    <a:pt x="57721" y="80810"/>
                  </a:lnTo>
                  <a:close/>
                </a:path>
                <a:path w="323850" h="323850">
                  <a:moveTo>
                    <a:pt x="57721" y="11544"/>
                  </a:moveTo>
                  <a:lnTo>
                    <a:pt x="46177" y="11544"/>
                  </a:lnTo>
                  <a:lnTo>
                    <a:pt x="34632" y="11544"/>
                  </a:lnTo>
                  <a:lnTo>
                    <a:pt x="23088" y="11544"/>
                  </a:lnTo>
                  <a:lnTo>
                    <a:pt x="23088" y="46177"/>
                  </a:lnTo>
                  <a:lnTo>
                    <a:pt x="34632" y="46177"/>
                  </a:lnTo>
                  <a:lnTo>
                    <a:pt x="46177" y="46177"/>
                  </a:lnTo>
                  <a:lnTo>
                    <a:pt x="57721" y="46177"/>
                  </a:lnTo>
                  <a:lnTo>
                    <a:pt x="57721" y="11544"/>
                  </a:lnTo>
                  <a:close/>
                </a:path>
                <a:path w="323850" h="323850">
                  <a:moveTo>
                    <a:pt x="103898" y="265544"/>
                  </a:moveTo>
                  <a:lnTo>
                    <a:pt x="92354" y="265544"/>
                  </a:lnTo>
                  <a:lnTo>
                    <a:pt x="92354" y="323265"/>
                  </a:lnTo>
                  <a:lnTo>
                    <a:pt x="103898" y="323265"/>
                  </a:lnTo>
                  <a:lnTo>
                    <a:pt x="103898" y="265544"/>
                  </a:lnTo>
                  <a:close/>
                </a:path>
                <a:path w="323850" h="323850">
                  <a:moveTo>
                    <a:pt x="103898" y="242455"/>
                  </a:moveTo>
                  <a:lnTo>
                    <a:pt x="92354" y="242455"/>
                  </a:lnTo>
                  <a:lnTo>
                    <a:pt x="92354" y="254000"/>
                  </a:lnTo>
                  <a:lnTo>
                    <a:pt x="103898" y="254000"/>
                  </a:lnTo>
                  <a:lnTo>
                    <a:pt x="103898" y="242455"/>
                  </a:lnTo>
                  <a:close/>
                </a:path>
                <a:path w="323850" h="323850">
                  <a:moveTo>
                    <a:pt x="103898" y="80810"/>
                  </a:moveTo>
                  <a:lnTo>
                    <a:pt x="92354" y="80810"/>
                  </a:lnTo>
                  <a:lnTo>
                    <a:pt x="80810" y="80810"/>
                  </a:lnTo>
                  <a:lnTo>
                    <a:pt x="80810" y="92354"/>
                  </a:lnTo>
                  <a:lnTo>
                    <a:pt x="92354" y="92354"/>
                  </a:lnTo>
                  <a:lnTo>
                    <a:pt x="103898" y="92354"/>
                  </a:lnTo>
                  <a:lnTo>
                    <a:pt x="103898" y="80810"/>
                  </a:lnTo>
                  <a:close/>
                </a:path>
                <a:path w="323850" h="323850">
                  <a:moveTo>
                    <a:pt x="103898" y="46177"/>
                  </a:moveTo>
                  <a:lnTo>
                    <a:pt x="92354" y="46177"/>
                  </a:lnTo>
                  <a:lnTo>
                    <a:pt x="92354" y="57721"/>
                  </a:lnTo>
                  <a:lnTo>
                    <a:pt x="103898" y="57721"/>
                  </a:lnTo>
                  <a:lnTo>
                    <a:pt x="103898" y="46177"/>
                  </a:lnTo>
                  <a:close/>
                </a:path>
                <a:path w="323850" h="323850">
                  <a:moveTo>
                    <a:pt x="103898" y="23088"/>
                  </a:moveTo>
                  <a:lnTo>
                    <a:pt x="92354" y="23088"/>
                  </a:lnTo>
                  <a:lnTo>
                    <a:pt x="92354" y="34632"/>
                  </a:lnTo>
                  <a:lnTo>
                    <a:pt x="103898" y="34632"/>
                  </a:lnTo>
                  <a:lnTo>
                    <a:pt x="103898" y="23088"/>
                  </a:lnTo>
                  <a:close/>
                </a:path>
                <a:path w="323850" h="323850">
                  <a:moveTo>
                    <a:pt x="103898" y="0"/>
                  </a:moveTo>
                  <a:lnTo>
                    <a:pt x="92354" y="0"/>
                  </a:lnTo>
                  <a:lnTo>
                    <a:pt x="92354" y="11544"/>
                  </a:lnTo>
                  <a:lnTo>
                    <a:pt x="103898" y="11544"/>
                  </a:lnTo>
                  <a:lnTo>
                    <a:pt x="103898" y="0"/>
                  </a:lnTo>
                  <a:close/>
                </a:path>
                <a:path w="323850" h="323850">
                  <a:moveTo>
                    <a:pt x="254000" y="80810"/>
                  </a:moveTo>
                  <a:lnTo>
                    <a:pt x="242455" y="80810"/>
                  </a:lnTo>
                  <a:lnTo>
                    <a:pt x="242455" y="92354"/>
                  </a:lnTo>
                  <a:lnTo>
                    <a:pt x="254000" y="92354"/>
                  </a:lnTo>
                  <a:lnTo>
                    <a:pt x="254000" y="80810"/>
                  </a:lnTo>
                  <a:close/>
                </a:path>
                <a:path w="323850" h="323850">
                  <a:moveTo>
                    <a:pt x="277088" y="80810"/>
                  </a:moveTo>
                  <a:lnTo>
                    <a:pt x="265544" y="80810"/>
                  </a:lnTo>
                  <a:lnTo>
                    <a:pt x="265544" y="92354"/>
                  </a:lnTo>
                  <a:lnTo>
                    <a:pt x="277088" y="92354"/>
                  </a:lnTo>
                  <a:lnTo>
                    <a:pt x="277088" y="80810"/>
                  </a:lnTo>
                  <a:close/>
                </a:path>
                <a:path w="323850" h="323850">
                  <a:moveTo>
                    <a:pt x="300177" y="80810"/>
                  </a:moveTo>
                  <a:lnTo>
                    <a:pt x="288632" y="80810"/>
                  </a:lnTo>
                  <a:lnTo>
                    <a:pt x="288632" y="92354"/>
                  </a:lnTo>
                  <a:lnTo>
                    <a:pt x="300177" y="92354"/>
                  </a:lnTo>
                  <a:lnTo>
                    <a:pt x="300177" y="80810"/>
                  </a:lnTo>
                  <a:close/>
                </a:path>
                <a:path w="323850" h="323850">
                  <a:moveTo>
                    <a:pt x="311721" y="11544"/>
                  </a:moveTo>
                  <a:lnTo>
                    <a:pt x="300177" y="11544"/>
                  </a:lnTo>
                  <a:lnTo>
                    <a:pt x="288632" y="11544"/>
                  </a:lnTo>
                  <a:lnTo>
                    <a:pt x="277088" y="11544"/>
                  </a:lnTo>
                  <a:lnTo>
                    <a:pt x="277088" y="46177"/>
                  </a:lnTo>
                  <a:lnTo>
                    <a:pt x="288632" y="46177"/>
                  </a:lnTo>
                  <a:lnTo>
                    <a:pt x="300177" y="46177"/>
                  </a:lnTo>
                  <a:lnTo>
                    <a:pt x="311721" y="46177"/>
                  </a:lnTo>
                  <a:lnTo>
                    <a:pt x="311721" y="11544"/>
                  </a:lnTo>
                  <a:close/>
                </a:path>
                <a:path w="323850" h="323850">
                  <a:moveTo>
                    <a:pt x="323265" y="80810"/>
                  </a:moveTo>
                  <a:lnTo>
                    <a:pt x="311721" y="80810"/>
                  </a:lnTo>
                  <a:lnTo>
                    <a:pt x="311721" y="92354"/>
                  </a:lnTo>
                  <a:lnTo>
                    <a:pt x="323265" y="92354"/>
                  </a:lnTo>
                  <a:lnTo>
                    <a:pt x="323265" y="808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4022179" y="520700"/>
            <a:ext cx="313499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 MT"/>
                <a:cs typeface="Arial MT"/>
              </a:rPr>
              <a:t>Downloaded</a:t>
            </a:r>
            <a:r>
              <a:rPr dirty="0" sz="950" spc="30">
                <a:latin typeface="Arial MT"/>
                <a:cs typeface="Arial MT"/>
              </a:rPr>
              <a:t> </a:t>
            </a:r>
            <a:r>
              <a:rPr dirty="0" sz="950">
                <a:latin typeface="Arial MT"/>
                <a:cs typeface="Arial MT"/>
              </a:rPr>
              <a:t>from:</a:t>
            </a:r>
            <a:r>
              <a:rPr dirty="0" sz="950" spc="30">
                <a:latin typeface="Arial MT"/>
                <a:cs typeface="Arial MT"/>
              </a:rPr>
              <a:t> </a:t>
            </a:r>
            <a:r>
              <a:rPr dirty="0" sz="950" spc="-10">
                <a:solidFill>
                  <a:srgbClr val="0000ED"/>
                </a:solidFill>
                <a:latin typeface="Arial MT"/>
                <a:cs typeface="Arial MT"/>
                <a:hlinkClick r:id="rId2"/>
              </a:rPr>
              <a:t>j</a:t>
            </a:r>
            <a:r>
              <a:rPr dirty="0" u="sng" sz="950" spc="-1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2"/>
              </a:rPr>
              <a:t>ustpaste.it/SuccessGridTVAJordanian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15925" y="1129023"/>
            <a:ext cx="6528434" cy="1390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4495" marR="5080" indent="-179070">
              <a:lnSpc>
                <a:spcPct val="105100"/>
              </a:lnSpc>
              <a:spcBef>
                <a:spcPts val="100"/>
              </a:spcBef>
            </a:pPr>
            <a:r>
              <a:rPr dirty="0" sz="2200" spc="-10">
                <a:latin typeface="Arial MT"/>
                <a:cs typeface="Arial MT"/>
              </a:rPr>
              <a:t>SuccessGrid</a:t>
            </a:r>
            <a:r>
              <a:rPr dirty="0" sz="2200" spc="-145">
                <a:latin typeface="Arial MT"/>
                <a:cs typeface="Arial MT"/>
              </a:rPr>
              <a:t> </a:t>
            </a:r>
            <a:r>
              <a:rPr dirty="0" sz="2200" spc="-80">
                <a:latin typeface="Arial MT"/>
                <a:cs typeface="Arial MT"/>
              </a:rPr>
              <a:t>TV.</a:t>
            </a:r>
            <a:r>
              <a:rPr dirty="0" sz="2200" spc="-13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A</a:t>
            </a:r>
            <a:r>
              <a:rPr dirty="0" sz="2200" spc="-15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Jordanian</a:t>
            </a:r>
            <a:r>
              <a:rPr dirty="0" sz="2200" spc="-9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podcast</a:t>
            </a:r>
            <a:r>
              <a:rPr dirty="0" sz="2200" spc="-6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with</a:t>
            </a:r>
            <a:r>
              <a:rPr dirty="0" sz="2200" spc="-7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Hussein </a:t>
            </a:r>
            <a:r>
              <a:rPr dirty="0" sz="2200" spc="-50">
                <a:latin typeface="Arial MT"/>
                <a:cs typeface="Arial MT"/>
              </a:rPr>
              <a:t>Taleb.</a:t>
            </a:r>
            <a:r>
              <a:rPr dirty="0" sz="2200" spc="-7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How</a:t>
            </a:r>
            <a:r>
              <a:rPr dirty="0" sz="2200" spc="-7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grit</a:t>
            </a:r>
            <a:r>
              <a:rPr dirty="0" sz="2200" spc="-7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got</a:t>
            </a:r>
            <a:r>
              <a:rPr dirty="0" sz="2200" spc="-7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Richard</a:t>
            </a:r>
            <a:r>
              <a:rPr dirty="0" sz="2200" spc="-7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Blank</a:t>
            </a:r>
            <a:r>
              <a:rPr dirty="0" sz="2200" spc="-7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to</a:t>
            </a:r>
            <a:r>
              <a:rPr dirty="0" sz="2200" spc="-7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Costa</a:t>
            </a:r>
            <a:r>
              <a:rPr dirty="0" sz="2200" spc="-7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Rica.</a:t>
            </a:r>
            <a:endParaRPr sz="2200">
              <a:latin typeface="Arial MT"/>
              <a:cs typeface="Arial MT"/>
            </a:endParaRPr>
          </a:p>
          <a:p>
            <a:pPr marL="12700" marR="69850">
              <a:lnSpc>
                <a:spcPct val="100000"/>
              </a:lnSpc>
              <a:spcBef>
                <a:spcPts val="1585"/>
              </a:spcBef>
            </a:pPr>
            <a:r>
              <a:rPr dirty="0" sz="1500">
                <a:latin typeface="Arial MT"/>
                <a:cs typeface="Arial MT"/>
              </a:rPr>
              <a:t>SuccessGrid</a:t>
            </a:r>
            <a:r>
              <a:rPr dirty="0" sz="1500" spc="22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Everything</a:t>
            </a:r>
            <a:r>
              <a:rPr dirty="0" sz="1500" spc="22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starts</a:t>
            </a:r>
            <a:r>
              <a:rPr dirty="0" sz="1500" spc="22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inside</a:t>
            </a:r>
            <a:r>
              <a:rPr dirty="0" sz="1500" spc="22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your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own</a:t>
            </a:r>
            <a:r>
              <a:rPr dirty="0" sz="1500" spc="22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mind</a:t>
            </a:r>
            <a:r>
              <a:rPr dirty="0" sz="1500" spc="22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and</a:t>
            </a:r>
            <a:r>
              <a:rPr dirty="0" sz="1500" spc="22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how</a:t>
            </a:r>
            <a:r>
              <a:rPr dirty="0" sz="1500" spc="22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would</a:t>
            </a:r>
            <a:r>
              <a:rPr dirty="0" sz="1500" spc="225">
                <a:latin typeface="Arial MT"/>
                <a:cs typeface="Arial MT"/>
              </a:rPr>
              <a:t> </a:t>
            </a:r>
            <a:r>
              <a:rPr dirty="0" sz="1500" spc="-25">
                <a:latin typeface="Arial MT"/>
                <a:cs typeface="Arial MT"/>
              </a:rPr>
              <a:t>you </a:t>
            </a:r>
            <a:r>
              <a:rPr dirty="0" sz="1500">
                <a:latin typeface="Arial MT"/>
                <a:cs typeface="Arial MT"/>
              </a:rPr>
              <a:t>like</a:t>
            </a:r>
            <a:r>
              <a:rPr dirty="0" sz="1500" spc="14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to</a:t>
            </a:r>
            <a:r>
              <a:rPr dirty="0" sz="1500" spc="15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achieve</a:t>
            </a:r>
            <a:r>
              <a:rPr dirty="0" sz="1500" spc="15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more</a:t>
            </a:r>
            <a:r>
              <a:rPr dirty="0" sz="1500" spc="15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in</a:t>
            </a:r>
            <a:r>
              <a:rPr dirty="0" sz="1500" spc="15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your</a:t>
            </a:r>
            <a:r>
              <a:rPr dirty="0" sz="1500" spc="15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own</a:t>
            </a:r>
            <a:r>
              <a:rPr dirty="0" sz="1500" spc="15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life</a:t>
            </a:r>
            <a:r>
              <a:rPr dirty="0" sz="1500" spc="15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and</a:t>
            </a:r>
            <a:r>
              <a:rPr dirty="0" sz="1500" spc="15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Raise</a:t>
            </a:r>
            <a:r>
              <a:rPr dirty="0" sz="1500" spc="12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Your</a:t>
            </a:r>
            <a:r>
              <a:rPr dirty="0" sz="1500" spc="145">
                <a:latin typeface="Arial MT"/>
                <a:cs typeface="Arial MT"/>
              </a:rPr>
              <a:t> </a:t>
            </a:r>
            <a:r>
              <a:rPr dirty="0" sz="1500" spc="-10">
                <a:latin typeface="Arial MT"/>
                <a:cs typeface="Arial MT"/>
              </a:rPr>
              <a:t>Standards.</a:t>
            </a:r>
            <a:endParaRPr sz="1500">
              <a:latin typeface="Arial MT"/>
              <a:cs typeface="Arial MT"/>
            </a:endParaRPr>
          </a:p>
        </p:txBody>
      </p:sp>
      <p:pic>
        <p:nvPicPr>
          <p:cNvPr id="12" name="object 12" descr="">
            <a:hlinkClick r:id="rId3"/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14624" y="2667000"/>
            <a:ext cx="2143124" cy="2143124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415925" y="4791709"/>
            <a:ext cx="628332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Hey,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Hussein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Taleb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here!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Founder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SuccessGrid.com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</a:t>
            </a:r>
            <a:r>
              <a:rPr dirty="0" sz="1250" spc="-10">
                <a:latin typeface="Arial MT"/>
                <a:cs typeface="Arial MT"/>
              </a:rPr>
              <a:t> grateful </a:t>
            </a:r>
            <a:r>
              <a:rPr dirty="0" sz="1250">
                <a:latin typeface="Arial MT"/>
                <a:cs typeface="Arial MT"/>
              </a:rPr>
              <a:t>you're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part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awesome </a:t>
            </a:r>
            <a:r>
              <a:rPr dirty="0" sz="1250" spc="-10">
                <a:latin typeface="Arial MT"/>
                <a:cs typeface="Arial MT"/>
              </a:rPr>
              <a:t>community.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14" name="object 14" descr="">
            <a:hlinkClick r:id="rId5"/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028949" y="5419725"/>
            <a:ext cx="1523999" cy="1523999"/>
          </a:xfrm>
          <a:prstGeom prst="rect">
            <a:avLst/>
          </a:prstGeom>
        </p:spPr>
      </p:pic>
      <p:sp>
        <p:nvSpPr>
          <p:cNvPr id="15" name="object 15" descr=""/>
          <p:cNvSpPr txBox="1"/>
          <p:nvPr/>
        </p:nvSpPr>
        <p:spPr>
          <a:xfrm>
            <a:off x="415925" y="6934834"/>
            <a:ext cx="6566534" cy="520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connecting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people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passion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Entrepreneurship,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Self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Development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&amp; </a:t>
            </a:r>
            <a:r>
              <a:rPr dirty="0" sz="1250">
                <a:latin typeface="Arial MT"/>
                <a:cs typeface="Arial MT"/>
              </a:rPr>
              <a:t>Achieving</a:t>
            </a:r>
            <a:r>
              <a:rPr dirty="0" sz="1250" spc="-10">
                <a:latin typeface="Arial MT"/>
                <a:cs typeface="Arial MT"/>
              </a:rPr>
              <a:t> Success.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86024" y="647700"/>
            <a:ext cx="2238374" cy="28003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3429634"/>
            <a:ext cx="645477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started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website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intention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educating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inspiring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people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always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Raise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Standards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Achieve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Greatness.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66950" y="4057650"/>
            <a:ext cx="3047999" cy="304799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5925" y="7087234"/>
            <a:ext cx="2930525" cy="787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32500"/>
              </a:lnSpc>
              <a:spcBef>
                <a:spcPts val="130"/>
              </a:spcBef>
            </a:pPr>
            <a:r>
              <a:rPr dirty="0" sz="1250">
                <a:latin typeface="Arial MT"/>
                <a:cs typeface="Arial MT"/>
              </a:rPr>
              <a:t>Hussein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Taleb </a:t>
            </a:r>
            <a:r>
              <a:rPr dirty="0" sz="1250">
                <a:latin typeface="Arial MT"/>
                <a:cs typeface="Arial MT"/>
              </a:rPr>
              <a:t>The SuccessGrid </a:t>
            </a:r>
            <a:r>
              <a:rPr dirty="0" sz="1250" spc="-10">
                <a:latin typeface="Arial MT"/>
                <a:cs typeface="Arial MT"/>
              </a:rPr>
              <a:t>Podcast </a:t>
            </a:r>
            <a:r>
              <a:rPr dirty="0" sz="1250">
                <a:latin typeface="Arial MT"/>
                <a:cs typeface="Arial MT"/>
              </a:rPr>
              <a:t>Growth,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Entrepreneurship </a:t>
            </a:r>
            <a:r>
              <a:rPr dirty="0" sz="1250">
                <a:latin typeface="Arial MT"/>
                <a:cs typeface="Arial MT"/>
              </a:rPr>
              <a:t>Episode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138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50387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372734"/>
            <a:ext cx="636905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Jordan.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I’m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passionate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Learning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things </a:t>
            </a:r>
            <a:r>
              <a:rPr dirty="0" sz="1250">
                <a:latin typeface="Arial MT"/>
                <a:cs typeface="Arial MT"/>
              </a:rPr>
              <a:t>Such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basically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anything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Internet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3000" y="352425"/>
            <a:ext cx="5286374" cy="51434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477509"/>
            <a:ext cx="6313805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Launch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Profitable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Funnels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&amp;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Become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Free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Video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Certification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Course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Accelerate</a:t>
            </a:r>
            <a:r>
              <a:rPr dirty="0" sz="1250" spc="-5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Your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Success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 spc="-10">
                <a:latin typeface="Arial MT"/>
                <a:cs typeface="Arial MT"/>
              </a:rPr>
              <a:t>SuccessGrid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1099" y="352425"/>
            <a:ext cx="5210174" cy="51434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734685"/>
            <a:ext cx="652970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Everything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starts inside your own mind and how would you like to achieve more in your </a:t>
            </a:r>
            <a:r>
              <a:rPr dirty="0" sz="1250" spc="-25">
                <a:latin typeface="Arial MT"/>
                <a:cs typeface="Arial MT"/>
              </a:rPr>
              <a:t>own </a:t>
            </a:r>
            <a:r>
              <a:rPr dirty="0" sz="1250">
                <a:latin typeface="Arial MT"/>
                <a:cs typeface="Arial MT"/>
              </a:rPr>
              <a:t>life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Raise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Your</a:t>
            </a:r>
            <a:r>
              <a:rPr dirty="0" sz="1250" spc="-10">
                <a:latin typeface="Arial MT"/>
                <a:cs typeface="Arial MT"/>
              </a:rPr>
              <a:t> Standards.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8700" y="352425"/>
            <a:ext cx="5514974" cy="43529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686934"/>
            <a:ext cx="3926204" cy="79692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Funnels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Secrets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How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Build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Your</a:t>
            </a:r>
            <a:r>
              <a:rPr dirty="0" sz="1250">
                <a:latin typeface="Arial MT"/>
                <a:cs typeface="Arial MT"/>
              </a:rPr>
              <a:t> Own Online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From </a:t>
            </a:r>
            <a:r>
              <a:rPr dirty="0" sz="1250" spc="-10">
                <a:latin typeface="Arial MT"/>
                <a:cs typeface="Arial MT"/>
              </a:rPr>
              <a:t>Scratch. </a:t>
            </a:r>
            <a:r>
              <a:rPr dirty="0" sz="1250">
                <a:latin typeface="Arial MT"/>
                <a:cs typeface="Arial MT"/>
              </a:rPr>
              <a:t>SuccessGrid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Academy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66849" y="5572125"/>
            <a:ext cx="4638674" cy="46100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543559"/>
            <a:ext cx="639699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Place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Where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Learn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Fields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Self-</a:t>
            </a:r>
            <a:r>
              <a:rPr dirty="0" sz="1250">
                <a:latin typeface="Arial MT"/>
                <a:cs typeface="Arial MT"/>
              </a:rPr>
              <a:t>growth,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Entrepreneurship,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Business. </a:t>
            </a:r>
            <a:r>
              <a:rPr dirty="0" sz="1250">
                <a:latin typeface="Arial MT"/>
                <a:cs typeface="Arial MT"/>
              </a:rPr>
              <a:t>Metalaholic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Shop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1171575"/>
            <a:ext cx="6715124" cy="4124325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5925" y="5534659"/>
            <a:ext cx="649351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provide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amazing people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who each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 unique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passions,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music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instruments.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make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clothing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representation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things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love.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41147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448809"/>
            <a:ext cx="647763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vision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filled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twists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turns.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27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old,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relocated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train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employees 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one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larger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 centers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San </a:t>
            </a:r>
            <a:r>
              <a:rPr dirty="0" sz="1250" spc="-10">
                <a:latin typeface="Arial MT"/>
                <a:cs typeface="Arial MT"/>
              </a:rPr>
              <a:t>Jose.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8625" y="5076825"/>
            <a:ext cx="6715124" cy="50291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641985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mix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motivational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public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speaking style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backed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tactful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appropriate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rhetoric,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knowledge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000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two </a:t>
            </a:r>
            <a:r>
              <a:rPr dirty="0" sz="1250" spc="-10">
                <a:latin typeface="Arial MT"/>
                <a:cs typeface="Arial MT"/>
              </a:rPr>
              <a:t>decades.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1171575"/>
            <a:ext cx="6715124" cy="4124325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5925" y="5277484"/>
            <a:ext cx="650240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largest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collection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restored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American Pinball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machines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antique </a:t>
            </a:r>
            <a:r>
              <a:rPr dirty="0" sz="1250">
                <a:latin typeface="Arial MT"/>
                <a:cs typeface="Arial MT"/>
              </a:rPr>
              <a:t>Rockola Jukeboxes in Central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 making gamification 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strong part of CCC </a:t>
            </a:r>
            <a:r>
              <a:rPr dirty="0" sz="1250" spc="-10">
                <a:latin typeface="Arial MT"/>
                <a:cs typeface="Arial MT"/>
              </a:rPr>
              <a:t>culture.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5" name="object 5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3450" y="5905500"/>
            <a:ext cx="5714999" cy="3390899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415925" y="9340850"/>
            <a:ext cx="601345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Chief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Officer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 since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2008.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3024" y="352425"/>
            <a:ext cx="4895849" cy="61150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449059"/>
            <a:ext cx="648081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Mr.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holds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bachelors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degree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Spanish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Arizona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certificate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proficiency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Sevilla, Spain.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41433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477384"/>
            <a:ext cx="6499225" cy="787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32500"/>
              </a:lnSpc>
              <a:spcBef>
                <a:spcPts val="130"/>
              </a:spcBef>
            </a:pP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Keynote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Philadelphia's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Abington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School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68th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National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Honors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Society </a:t>
            </a:r>
            <a:r>
              <a:rPr dirty="0" sz="1250">
                <a:latin typeface="Arial MT"/>
                <a:cs typeface="Arial MT"/>
              </a:rPr>
              <a:t>induction</a:t>
            </a:r>
            <a:r>
              <a:rPr dirty="0" sz="1250" spc="-10">
                <a:latin typeface="Arial MT"/>
                <a:cs typeface="Arial MT"/>
              </a:rPr>
              <a:t> ceremony.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addition,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entered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2023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along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side </a:t>
            </a:r>
            <a:r>
              <a:rPr dirty="0" sz="1250">
                <a:latin typeface="Arial MT"/>
                <a:cs typeface="Arial MT"/>
              </a:rPr>
              <a:t>other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famous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alumni.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38274" y="352425"/>
            <a:ext cx="4695824" cy="61436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540500"/>
            <a:ext cx="564451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Paying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forward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8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Abington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Senior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School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important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Mr.</a:t>
            </a:r>
            <a:r>
              <a:rPr dirty="0" sz="1250" spc="-10">
                <a:latin typeface="Arial MT"/>
                <a:cs typeface="Arial MT"/>
              </a:rPr>
              <a:t> Blank.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2525" y="352425"/>
            <a:ext cx="5276849" cy="51434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477509"/>
            <a:ext cx="636016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such,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 endows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scholarship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each year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students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plan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 majoring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</a:t>
            </a:r>
            <a:r>
              <a:rPr dirty="0" sz="1250" spc="-10">
                <a:latin typeface="Arial MT"/>
                <a:cs typeface="Arial MT"/>
              </a:rPr>
              <a:t>world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10">
                <a:latin typeface="Arial MT"/>
                <a:cs typeface="Arial MT"/>
              </a:rPr>
              <a:t> level.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9" y="352425"/>
            <a:ext cx="2543174" cy="5714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049009"/>
            <a:ext cx="647319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Rica’s 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 (CCC)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a state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art BPO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 outsource </a:t>
            </a:r>
            <a:r>
              <a:rPr dirty="0" sz="1250" spc="-10">
                <a:latin typeface="Arial MT"/>
                <a:cs typeface="Arial MT"/>
              </a:rPr>
              <a:t>company </a:t>
            </a:r>
            <a:r>
              <a:rPr dirty="0" sz="1250">
                <a:latin typeface="Arial MT"/>
                <a:cs typeface="Arial MT"/>
              </a:rPr>
              <a:t>located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capital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San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Jose,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Rica.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41052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439284"/>
            <a:ext cx="6733540" cy="1044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20"/>
              </a:spcBef>
            </a:pP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main focus 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been, and will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always be to personally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 each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every </a:t>
            </a:r>
            <a:r>
              <a:rPr dirty="0" sz="1250" spc="-10">
                <a:latin typeface="Arial MT"/>
                <a:cs typeface="Arial MT"/>
              </a:rPr>
              <a:t>Central </a:t>
            </a:r>
            <a:r>
              <a:rPr dirty="0" sz="1250">
                <a:latin typeface="Arial MT"/>
                <a:cs typeface="Arial MT"/>
              </a:rPr>
              <a:t>America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agent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offer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quality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outbound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inbound </a:t>
            </a:r>
            <a:r>
              <a:rPr dirty="0" sz="1250">
                <a:latin typeface="Arial MT"/>
                <a:cs typeface="Arial MT"/>
              </a:rPr>
              <a:t>telemarketing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solutions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 customer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service to small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medium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sized </a:t>
            </a:r>
            <a:r>
              <a:rPr dirty="0" sz="1250" spc="-10">
                <a:latin typeface="Arial MT"/>
                <a:cs typeface="Arial MT"/>
              </a:rPr>
              <a:t>international </a:t>
            </a:r>
            <a:r>
              <a:rPr dirty="0" sz="1250">
                <a:latin typeface="Arial MT"/>
                <a:cs typeface="Arial MT"/>
              </a:rPr>
              <a:t>companies,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fortune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500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companies.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95475" y="352425"/>
            <a:ext cx="3790949" cy="60388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435724"/>
            <a:ext cx="438975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-10">
                <a:latin typeface="Arial MT"/>
                <a:cs typeface="Arial MT"/>
              </a:rPr>
              <a:t>https://costaricascallcenter.com/en/outbound-bpo-campaigns/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95475" y="352425"/>
            <a:ext cx="3790949" cy="60388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372859"/>
            <a:ext cx="612965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Hussein</a:t>
            </a:r>
            <a:r>
              <a:rPr dirty="0" sz="1250" spc="-4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Taleb,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SuccessGrid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TV,Richard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Rica's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Outsourcing, Telemarketing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Centre,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41147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448809"/>
            <a:ext cx="567499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BPO,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Nearshore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Contact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Sales,</a:t>
            </a:r>
            <a:r>
              <a:rPr dirty="0" sz="1250" spc="-10">
                <a:latin typeface="Arial MT"/>
                <a:cs typeface="Arial MT"/>
              </a:rPr>
              <a:t> Entrepreneur,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B2B,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Business,</a:t>
            </a:r>
            <a:r>
              <a:rPr dirty="0" sz="1250" spc="-10">
                <a:latin typeface="Arial MT"/>
                <a:cs typeface="Arial MT"/>
              </a:rPr>
              <a:t> Podcast, </a:t>
            </a:r>
            <a:r>
              <a:rPr dirty="0" sz="1250">
                <a:latin typeface="Arial MT"/>
                <a:cs typeface="Arial MT"/>
              </a:rPr>
              <a:t>Gamification,Leadership,</a:t>
            </a:r>
            <a:r>
              <a:rPr dirty="0" sz="1250" spc="-5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Marketing,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8625" y="5076825"/>
            <a:ext cx="6715124" cy="411479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5925" y="9236075"/>
            <a:ext cx="343217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CX,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Guest,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Money,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B2C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education,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BPO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trainer,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3475" y="352425"/>
            <a:ext cx="5305424" cy="51434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477509"/>
            <a:ext cx="618617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10">
                <a:latin typeface="Arial MT"/>
                <a:cs typeface="Arial MT"/>
              </a:rPr>
              <a:t>#HusseinTaleb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#SuccessGridTV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#RichardBlank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#CostaRica #CallCenter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#Outsourcing #Telemarketing </a:t>
            </a:r>
            <a:r>
              <a:rPr dirty="0" sz="1250" spc="-20">
                <a:latin typeface="Arial MT"/>
                <a:cs typeface="Arial MT"/>
              </a:rPr>
              <a:t>#BPO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00174" y="352425"/>
            <a:ext cx="4772024" cy="6857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7192009"/>
            <a:ext cx="630237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#Sales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#Entrepreneur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#B2B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#Business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#Gamification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#CEO</a:t>
            </a:r>
            <a:r>
              <a:rPr dirty="0" sz="1250" spc="-10">
                <a:latin typeface="Arial MT"/>
                <a:cs typeface="Arial MT"/>
              </a:rPr>
              <a:t> #learnpodcasting #podcastepisode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42481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582159"/>
            <a:ext cx="631698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#podcastguest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#podcasting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#podcastinterview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#podcastplaylist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#podcastskills #podcastshow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689176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894397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3781424"/>
          </a:xfrm>
          <a:prstGeom prst="rect">
            <a:avLst/>
          </a:prstGeom>
        </p:spPr>
      </p:pic>
      <p:pic>
        <p:nvPicPr>
          <p:cNvPr id="3" name="object 3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5643" y="4596218"/>
            <a:ext cx="6418978" cy="294023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4449" y="352425"/>
            <a:ext cx="4952999" cy="587692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3781424"/>
          </a:xfrm>
          <a:prstGeom prst="rect">
            <a:avLst/>
          </a:prstGeom>
        </p:spPr>
      </p:pic>
      <p:pic>
        <p:nvPicPr>
          <p:cNvPr id="3" name="object 3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8625" y="4572000"/>
            <a:ext cx="6715124" cy="37814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E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SuccessGrid TV. A Jordanian podcast with Hussein Taleb. How grit got Richard Blank to Costa Rica.</dc:title>
  <dcterms:created xsi:type="dcterms:W3CDTF">2024-10-02T20:44:33Z</dcterms:created>
  <dcterms:modified xsi:type="dcterms:W3CDTF">2024-10-02T20:44:33Z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2024-10-02T00:00:00Z</vt:filetime>
  </property>
  <property fmtid="{D5CDD505-2E9C-101B-9397-08002B2CF9AE}" pid="3" name="Creator">
    <vt:lpwstr>Mozilla/5.0 (X11; Linux x86_64) AppleWebKit/537.36 (KHTML, like Gecko) HeadlessChrome/129.0.0.0 Safari/537.36</vt:lpwstr>
  </property>
  <property fmtid="{D5CDD505-2E9C-101B-9397-08002B2CF9AE}" pid="4" name="LastSaved">
    <vt:filetime>2024-10-02T00:00:00Z</vt:filetime>
  </property>
  <property fmtid="{D5CDD505-2E9C-101B-9397-08002B2CF9AE}" pid="5" name="Producer">
    <vt:lpwstr>Skia/PDF m129</vt:lpwstr>
  </property>
</Properties>
</file>