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thesalesfactroypodcast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Relationship Id="rId3" Type="http://schemas.openxmlformats.org/officeDocument/2006/relationships/hyperlink" Target="https://justpaste.it/redirect/thesalesfactroypodcast/https%3A%2F%2Fyoutu.be%2FCBwttpu-m8E%3Fsi%3DM8TtSj82PO8kDh8N" TargetMode="Externa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715" y="451715"/>
            <a:ext cx="334818" cy="3348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232473" y="520700"/>
            <a:ext cx="292481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-5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ustpaste.it/thesalesfactroypodcast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925" y="1129023"/>
            <a:ext cx="6644005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91490" marR="5080" indent="-382270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The Sales Factory Podcast. Episode #405: Sell More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by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Mastering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the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Art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Speech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|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  <a:p>
            <a:pPr marL="12700" marR="108585">
              <a:lnSpc>
                <a:spcPct val="101400"/>
              </a:lnSpc>
              <a:spcBef>
                <a:spcPts val="1560"/>
              </a:spcBef>
            </a:pPr>
            <a:r>
              <a:rPr dirty="0" sz="1500" spc="35">
                <a:latin typeface="Arial MT"/>
                <a:cs typeface="Arial MT"/>
              </a:rPr>
              <a:t>Richard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Blank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founder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operator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Costa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Rica's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Call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Center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-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15">
                <a:latin typeface="Arial MT"/>
                <a:cs typeface="Arial MT"/>
              </a:rPr>
              <a:t>a </a:t>
            </a:r>
            <a:r>
              <a:rPr dirty="0" sz="1500" spc="-40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state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art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Business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Process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Outsourcing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(BPO)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telemarketing </a:t>
            </a:r>
            <a:r>
              <a:rPr dirty="0" sz="1500" spc="4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company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located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in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San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Jose,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Costa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Rica.</a:t>
            </a:r>
            <a:r>
              <a:rPr dirty="0" sz="1500" spc="40">
                <a:latin typeface="Arial MT"/>
                <a:cs typeface="Arial MT"/>
              </a:rPr>
              <a:t> </a:t>
            </a:r>
            <a:r>
              <a:rPr dirty="0" sz="1500" spc="-15">
                <a:latin typeface="Arial MT"/>
                <a:cs typeface="Arial MT"/>
              </a:rPr>
              <a:t>You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better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grab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your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notepad </a:t>
            </a:r>
            <a:r>
              <a:rPr dirty="0" sz="1500" spc="4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pencil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for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this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one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because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Richard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dropped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some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absolute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fire!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5" y="3133725"/>
            <a:ext cx="6715125" cy="35051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6877684"/>
            <a:ext cx="655764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10">
                <a:latin typeface="Arial MT"/>
                <a:cs typeface="Arial MT"/>
              </a:rPr>
              <a:t>DJ </a:t>
            </a:r>
            <a:r>
              <a:rPr dirty="0" sz="1250">
                <a:latin typeface="Arial MT"/>
                <a:cs typeface="Arial MT"/>
              </a:rPr>
              <a:t>Carroll is </a:t>
            </a:r>
            <a:r>
              <a:rPr dirty="0" sz="1250" spc="5">
                <a:latin typeface="Arial MT"/>
                <a:cs typeface="Arial MT"/>
              </a:rPr>
              <a:t>known as Coach </a:t>
            </a:r>
            <a:r>
              <a:rPr dirty="0" sz="1250">
                <a:latin typeface="Arial MT"/>
                <a:cs typeface="Arial MT"/>
              </a:rPr>
              <a:t>Carroll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 hundreds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thousands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people who’ve </a:t>
            </a:r>
            <a:r>
              <a:rPr dirty="0" sz="1250" spc="5">
                <a:latin typeface="Arial MT"/>
                <a:cs typeface="Arial MT"/>
              </a:rPr>
              <a:t>been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of, his elite coaching services, utilized his free information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help their business, </a:t>
            </a:r>
            <a:r>
              <a:rPr dirty="0" sz="1250" spc="5">
                <a:latin typeface="Arial MT"/>
                <a:cs typeface="Arial MT"/>
              </a:rPr>
              <a:t>or had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opportunity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attend </a:t>
            </a:r>
            <a:r>
              <a:rPr dirty="0" sz="1250" spc="5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 engaging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dynamic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7151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049134"/>
            <a:ext cx="606425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his </a:t>
            </a:r>
            <a:r>
              <a:rPr dirty="0" sz="1250" spc="5">
                <a:latin typeface="Arial MT"/>
                <a:cs typeface="Arial MT"/>
              </a:rPr>
              <a:t>own </a:t>
            </a:r>
            <a:r>
              <a:rPr dirty="0" sz="1250" spc="-5">
                <a:latin typeface="Arial MT"/>
                <a:cs typeface="Arial MT"/>
              </a:rPr>
              <a:t>life, </a:t>
            </a:r>
            <a:r>
              <a:rPr dirty="0" sz="1250" spc="5">
                <a:latin typeface="Arial MT"/>
                <a:cs typeface="Arial MT"/>
              </a:rPr>
              <a:t>he has embraced </a:t>
            </a:r>
            <a:r>
              <a:rPr dirty="0" sz="1250">
                <a:latin typeface="Arial MT"/>
                <a:cs typeface="Arial MT"/>
              </a:rPr>
              <a:t>the role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-5">
                <a:latin typeface="Arial MT"/>
                <a:cs typeface="Arial MT"/>
              </a:rPr>
              <a:t>entrepreneur, </a:t>
            </a:r>
            <a:r>
              <a:rPr dirty="0" sz="1250">
                <a:latin typeface="Arial MT"/>
                <a:cs typeface="Arial MT"/>
              </a:rPr>
              <a:t>starting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growing strong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selling them—just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>
                <a:latin typeface="Arial MT"/>
                <a:cs typeface="Arial MT"/>
              </a:rPr>
              <a:t> another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exciting venture.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8274" y="352425"/>
            <a:ext cx="4695824" cy="5714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049009"/>
            <a:ext cx="636460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10">
                <a:latin typeface="Arial MT"/>
                <a:cs typeface="Arial MT"/>
              </a:rPr>
              <a:t>He</a:t>
            </a:r>
            <a:r>
              <a:rPr dirty="0" sz="1250">
                <a:latin typeface="Arial MT"/>
                <a:cs typeface="Arial MT"/>
              </a:rPr>
              <a:t> finds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energy,</a:t>
            </a:r>
            <a:r>
              <a:rPr dirty="0" sz="1250">
                <a:latin typeface="Arial MT"/>
                <a:cs typeface="Arial MT"/>
              </a:rPr>
              <a:t> skills,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passion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growing businesses </a:t>
            </a:r>
            <a:r>
              <a:rPr dirty="0" sz="1250" spc="5">
                <a:latin typeface="Arial MT"/>
                <a:cs typeface="Arial MT"/>
              </a:rPr>
              <a:t>to be</a:t>
            </a:r>
            <a:r>
              <a:rPr dirty="0" sz="1250">
                <a:latin typeface="Arial MT"/>
                <a:cs typeface="Arial MT"/>
              </a:rPr>
              <a:t> something that</a:t>
            </a:r>
            <a:r>
              <a:rPr dirty="0" sz="1250" spc="5">
                <a:latin typeface="Arial MT"/>
                <a:cs typeface="Arial MT"/>
              </a:rPr>
              <a:t> he</a:t>
            </a:r>
            <a:r>
              <a:rPr dirty="0" sz="1250">
                <a:latin typeface="Arial MT"/>
                <a:cs typeface="Arial MT"/>
              </a:rPr>
              <a:t> is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constantly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eager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352425"/>
            <a:ext cx="5153024" cy="60864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420484"/>
            <a:ext cx="6646545" cy="1054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always </a:t>
            </a:r>
            <a:r>
              <a:rPr dirty="0" sz="1250" spc="5">
                <a:latin typeface="Arial MT"/>
                <a:cs typeface="Arial MT"/>
              </a:rPr>
              <a:t>an</a:t>
            </a:r>
            <a:r>
              <a:rPr dirty="0" sz="1250">
                <a:latin typeface="Arial MT"/>
                <a:cs typeface="Arial MT"/>
              </a:rPr>
              <a:t> opportunity </a:t>
            </a:r>
            <a:r>
              <a:rPr dirty="0" sz="1250" spc="-10">
                <a:latin typeface="Arial MT"/>
                <a:cs typeface="Arial MT"/>
              </a:rPr>
              <a:t>nearby,</a:t>
            </a:r>
            <a:r>
              <a:rPr dirty="0" sz="1250">
                <a:latin typeface="Arial MT"/>
                <a:cs typeface="Arial MT"/>
              </a:rPr>
              <a:t> for </a:t>
            </a:r>
            <a:r>
              <a:rPr dirty="0" sz="1250" spc="5">
                <a:latin typeface="Arial MT"/>
                <a:cs typeface="Arial MT"/>
              </a:rPr>
              <a:t>anyone</a:t>
            </a:r>
            <a:r>
              <a:rPr dirty="0" sz="1250">
                <a:latin typeface="Arial MT"/>
                <a:cs typeface="Arial MT"/>
              </a:rPr>
              <a:t> willing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put in the focused </a:t>
            </a:r>
            <a:r>
              <a:rPr dirty="0" sz="1250" spc="5">
                <a:latin typeface="Arial MT"/>
                <a:cs typeface="Arial MT"/>
              </a:rPr>
              <a:t>work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effort</a:t>
            </a:r>
            <a:endParaRPr sz="1250">
              <a:latin typeface="Arial MT"/>
              <a:cs typeface="Arial MT"/>
            </a:endParaRPr>
          </a:p>
          <a:p>
            <a:pPr marL="12700" marR="224154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—and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always </a:t>
            </a:r>
            <a:r>
              <a:rPr dirty="0" sz="1250" spc="5">
                <a:latin typeface="Arial MT"/>
                <a:cs typeface="Arial MT"/>
              </a:rPr>
              <a:t>been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10">
                <a:latin typeface="Arial MT"/>
                <a:cs typeface="Arial MT"/>
              </a:rPr>
              <a:t>DJ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possessed. </a:t>
            </a:r>
            <a:r>
              <a:rPr dirty="0" sz="1250" spc="5">
                <a:latin typeface="Arial MT"/>
                <a:cs typeface="Arial MT"/>
              </a:rPr>
              <a:t>Because of </a:t>
            </a:r>
            <a:r>
              <a:rPr dirty="0" sz="1250">
                <a:latin typeface="Arial MT"/>
                <a:cs typeface="Arial MT"/>
              </a:rPr>
              <a:t>this, </a:t>
            </a:r>
            <a:r>
              <a:rPr dirty="0" sz="1250" spc="5">
                <a:latin typeface="Arial MT"/>
                <a:cs typeface="Arial MT"/>
              </a:rPr>
              <a:t>he has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perspective that</a:t>
            </a:r>
            <a:r>
              <a:rPr dirty="0" sz="1250" spc="5">
                <a:latin typeface="Arial MT"/>
                <a:cs typeface="Arial MT"/>
              </a:rPr>
              <a:t> makes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him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sought out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 </a:t>
            </a:r>
            <a:r>
              <a:rPr dirty="0" sz="1250" spc="5">
                <a:latin typeface="Arial MT"/>
                <a:cs typeface="Arial MT"/>
              </a:rPr>
              <a:t>who </a:t>
            </a:r>
            <a:r>
              <a:rPr dirty="0" sz="1250" spc="-5">
                <a:latin typeface="Arial MT"/>
                <a:cs typeface="Arial MT"/>
              </a:rPr>
              <a:t>offers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“real-world” information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5">
                <a:latin typeface="Arial MT"/>
                <a:cs typeface="Arial MT"/>
              </a:rPr>
              <a:t>an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edgy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twist.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8949" y="7553325"/>
            <a:ext cx="1523999" cy="15239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9316084"/>
            <a:ext cx="636270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Blank is the founder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operator </a:t>
            </a:r>
            <a:r>
              <a:rPr dirty="0" sz="1250" spc="5">
                <a:latin typeface="Arial MT"/>
                <a:cs typeface="Arial MT"/>
              </a:rPr>
              <a:t>of Costa </a:t>
            </a:r>
            <a:r>
              <a:rPr dirty="0" sz="1250">
                <a:latin typeface="Arial MT"/>
                <a:cs typeface="Arial MT"/>
              </a:rPr>
              <a:t>Rica's Call Center </a:t>
            </a:r>
            <a:r>
              <a:rPr dirty="0" sz="1250" spc="5">
                <a:latin typeface="Arial MT"/>
                <a:cs typeface="Arial MT"/>
              </a:rPr>
              <a:t>-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Process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</a:t>
            </a:r>
            <a:r>
              <a:rPr dirty="0" sz="1250" spc="5">
                <a:latin typeface="Arial MT"/>
                <a:cs typeface="Arial MT"/>
              </a:rPr>
              <a:t> (BPO) </a:t>
            </a:r>
            <a:r>
              <a:rPr dirty="0" sz="1250">
                <a:latin typeface="Arial MT"/>
                <a:cs typeface="Arial MT"/>
              </a:rPr>
              <a:t>telemarketing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San</a:t>
            </a:r>
            <a:r>
              <a:rPr dirty="0" sz="1250">
                <a:latin typeface="Arial MT"/>
                <a:cs typeface="Arial MT"/>
              </a:rPr>
              <a:t> Jose,</a:t>
            </a:r>
            <a:r>
              <a:rPr dirty="0" sz="1250" spc="5">
                <a:latin typeface="Arial MT"/>
                <a:cs typeface="Arial MT"/>
              </a:rPr>
              <a:t> Costa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1574" y="352425"/>
            <a:ext cx="5238749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477509"/>
            <a:ext cx="668655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better</a:t>
            </a:r>
            <a:r>
              <a:rPr dirty="0" sz="1250" spc="5">
                <a:latin typeface="Arial MT"/>
                <a:cs typeface="Arial MT"/>
              </a:rPr>
              <a:t> grab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notepad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pencil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5">
                <a:latin typeface="Arial MT"/>
                <a:cs typeface="Arial MT"/>
              </a:rPr>
              <a:t> one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dropped</a:t>
            </a:r>
            <a:r>
              <a:rPr dirty="0" sz="1250" spc="5">
                <a:latin typeface="Arial MT"/>
                <a:cs typeface="Arial MT"/>
              </a:rPr>
              <a:t> some </a:t>
            </a:r>
            <a:r>
              <a:rPr dirty="0" sz="1250">
                <a:latin typeface="Arial MT"/>
                <a:cs typeface="Arial MT"/>
              </a:rPr>
              <a:t>absolute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fire! We cover topics like, the 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speech, phonetics, micro-expression reading, conflict </a:t>
            </a:r>
            <a:r>
              <a:rPr dirty="0" sz="1250" spc="5">
                <a:latin typeface="Arial MT"/>
                <a:cs typeface="Arial MT"/>
              </a:rPr>
              <a:t> management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1574" y="352425"/>
            <a:ext cx="5238749" cy="52196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810885"/>
            <a:ext cx="3860800" cy="10445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10">
                <a:latin typeface="Arial MT"/>
                <a:cs typeface="Arial MT"/>
              </a:rPr>
              <a:t>DJ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Carroll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10">
                <a:latin typeface="Arial MT"/>
                <a:cs typeface="Arial MT"/>
              </a:rPr>
              <a:t>CEO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Carroll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Media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Corp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Building Data-Driven Sales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Marketing </a:t>
            </a:r>
            <a:r>
              <a:rPr dirty="0" sz="1250" spc="-15">
                <a:latin typeface="Arial MT"/>
                <a:cs typeface="Arial MT"/>
              </a:rPr>
              <a:t>Technology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AKA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#CoachCarroll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435475"/>
            <a:ext cx="380936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weaponizing the next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generation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4743450"/>
            <a:ext cx="6715125" cy="37814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8515984"/>
            <a:ext cx="6702425" cy="10350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5"/>
              </a:spcBef>
            </a:pPr>
            <a:r>
              <a:rPr dirty="0" sz="1250" spc="-5">
                <a:latin typeface="Arial MT"/>
                <a:cs typeface="Arial MT"/>
              </a:rPr>
              <a:t>It’s </a:t>
            </a:r>
            <a:r>
              <a:rPr dirty="0" sz="1250" spc="5">
                <a:latin typeface="Arial MT"/>
                <a:cs typeface="Arial MT"/>
              </a:rPr>
              <a:t>easy to waste </a:t>
            </a:r>
            <a:r>
              <a:rPr dirty="0" sz="1250">
                <a:latin typeface="Arial MT"/>
                <a:cs typeface="Arial MT"/>
              </a:rPr>
              <a:t>years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your life searching for the secrets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entrepreneurship without </a:t>
            </a:r>
            <a:r>
              <a:rPr dirty="0" sz="1250" spc="5">
                <a:latin typeface="Arial MT"/>
                <a:cs typeface="Arial MT"/>
              </a:rPr>
              <a:t>much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 show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-5">
                <a:latin typeface="Arial MT"/>
                <a:cs typeface="Arial MT"/>
              </a:rPr>
              <a:t>it. </a:t>
            </a:r>
            <a:r>
              <a:rPr dirty="0" sz="1250">
                <a:latin typeface="Arial MT"/>
                <a:cs typeface="Arial MT"/>
              </a:rPr>
              <a:t>Join </a:t>
            </a:r>
            <a:r>
              <a:rPr dirty="0" sz="1250" spc="10">
                <a:latin typeface="Arial MT"/>
                <a:cs typeface="Arial MT"/>
              </a:rPr>
              <a:t>DJ </a:t>
            </a:r>
            <a:r>
              <a:rPr dirty="0" sz="1250">
                <a:latin typeface="Arial MT"/>
                <a:cs typeface="Arial MT"/>
              </a:rPr>
              <a:t>Carroll, also </a:t>
            </a:r>
            <a:r>
              <a:rPr dirty="0" sz="1250" spc="5">
                <a:latin typeface="Arial MT"/>
                <a:cs typeface="Arial MT"/>
              </a:rPr>
              <a:t>known as Coach </a:t>
            </a:r>
            <a:r>
              <a:rPr dirty="0" sz="1250">
                <a:latin typeface="Arial MT"/>
                <a:cs typeface="Arial MT"/>
              </a:rPr>
              <a:t>Carroll, </a:t>
            </a:r>
            <a:r>
              <a:rPr dirty="0" sz="1250" spc="5">
                <a:latin typeface="Arial MT"/>
                <a:cs typeface="Arial MT"/>
              </a:rPr>
              <a:t>as he </a:t>
            </a:r>
            <a:r>
              <a:rPr dirty="0" sz="1250">
                <a:latin typeface="Arial MT"/>
                <a:cs typeface="Arial MT"/>
              </a:rPr>
              <a:t>pulls </a:t>
            </a:r>
            <a:r>
              <a:rPr dirty="0" sz="1250" spc="5">
                <a:latin typeface="Arial MT"/>
                <a:cs typeface="Arial MT"/>
              </a:rPr>
              <a:t>back </a:t>
            </a:r>
            <a:r>
              <a:rPr dirty="0" sz="1250">
                <a:latin typeface="Arial MT"/>
                <a:cs typeface="Arial MT"/>
              </a:rPr>
              <a:t>the curtain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topics like high-level sales, marketing, brand awareness, social </a:t>
            </a:r>
            <a:r>
              <a:rPr dirty="0" sz="1250" spc="5">
                <a:latin typeface="Arial MT"/>
                <a:cs typeface="Arial MT"/>
              </a:rPr>
              <a:t>media </a:t>
            </a:r>
            <a:r>
              <a:rPr dirty="0" sz="1250">
                <a:latin typeface="Arial MT"/>
                <a:cs typeface="Arial MT"/>
              </a:rPr>
              <a:t>strategies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lot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115434"/>
            <a:ext cx="639572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Each</a:t>
            </a:r>
            <a:r>
              <a:rPr dirty="0" sz="1250">
                <a:latin typeface="Arial MT"/>
                <a:cs typeface="Arial MT"/>
              </a:rPr>
              <a:t> episode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contains powerful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information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5">
                <a:latin typeface="Arial MT"/>
                <a:cs typeface="Arial MT"/>
              </a:rPr>
              <a:t> 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grow </a:t>
            </a:r>
            <a:r>
              <a:rPr dirty="0" sz="1250">
                <a:latin typeface="Arial MT"/>
                <a:cs typeface="Arial MT"/>
              </a:rPr>
              <a:t>business, drive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bigger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dollar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respected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5">
                <a:latin typeface="Arial MT"/>
                <a:cs typeface="Arial MT"/>
              </a:rPr>
              <a:t>DOING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BIG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DEALS.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GROWING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BIG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PEOPLE.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8449" y="5000625"/>
            <a:ext cx="1904999" cy="19049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7134859"/>
            <a:ext cx="63411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Millions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hundreds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thousands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people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trained.</a:t>
            </a:r>
            <a:r>
              <a:rPr dirty="0" sz="1250" spc="5">
                <a:latin typeface="Arial MT"/>
                <a:cs typeface="Arial MT"/>
              </a:rPr>
              <a:t> For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decade Coach </a:t>
            </a:r>
            <a:r>
              <a:rPr dirty="0" sz="1250">
                <a:latin typeface="Arial MT"/>
                <a:cs typeface="Arial MT"/>
              </a:rPr>
              <a:t>Carroll </a:t>
            </a:r>
            <a:r>
              <a:rPr dirty="0" sz="1250" spc="5">
                <a:latin typeface="Arial MT"/>
                <a:cs typeface="Arial MT"/>
              </a:rPr>
              <a:t>has been </a:t>
            </a:r>
            <a:r>
              <a:rPr dirty="0" sz="1250">
                <a:latin typeface="Arial MT"/>
                <a:cs typeface="Arial MT"/>
              </a:rPr>
              <a:t>crafting strategies, tactics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tools that </a:t>
            </a:r>
            <a:r>
              <a:rPr dirty="0" sz="1250" spc="5">
                <a:latin typeface="Arial MT"/>
                <a:cs typeface="Arial MT"/>
              </a:rPr>
              <a:t>have </a:t>
            </a:r>
            <a:r>
              <a:rPr dirty="0" sz="1250">
                <a:latin typeface="Arial MT"/>
                <a:cs typeface="Arial MT"/>
              </a:rPr>
              <a:t>helped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small!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52699" y="8020050"/>
            <a:ext cx="2466974" cy="18478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49224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Personally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performing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2,000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coaching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sessions,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close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deals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some of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biggest companies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studying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teaches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all time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like;</a:t>
            </a:r>
            <a:r>
              <a:rPr dirty="0" sz="1250" spc="5">
                <a:latin typeface="Arial MT"/>
                <a:cs typeface="Arial MT"/>
              </a:rPr>
              <a:t> Jim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Rohn,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Les</a:t>
            </a:r>
            <a:r>
              <a:rPr dirty="0" sz="1250">
                <a:latin typeface="Arial MT"/>
                <a:cs typeface="Arial MT"/>
              </a:rPr>
              <a:t> Brown,</a:t>
            </a:r>
            <a:r>
              <a:rPr dirty="0" sz="1250" spc="-30">
                <a:latin typeface="Arial MT"/>
                <a:cs typeface="Arial MT"/>
              </a:rPr>
              <a:t> Tony</a:t>
            </a:r>
            <a:r>
              <a:rPr dirty="0" sz="1250">
                <a:latin typeface="Arial MT"/>
                <a:cs typeface="Arial MT"/>
              </a:rPr>
              <a:t> Robbins,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Eric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Thomas,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&amp;</a:t>
            </a:r>
            <a:r>
              <a:rPr dirty="0" sz="1250">
                <a:latin typeface="Arial MT"/>
                <a:cs typeface="Arial MT"/>
              </a:rPr>
              <a:t> Brendon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Burchard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1171575"/>
            <a:ext cx="6715125" cy="37814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4944109"/>
            <a:ext cx="6422390" cy="129222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 spc="5">
                <a:latin typeface="Arial MT"/>
                <a:cs typeface="Arial MT"/>
              </a:rPr>
              <a:t>Coach</a:t>
            </a:r>
            <a:r>
              <a:rPr dirty="0" sz="1250">
                <a:latin typeface="Arial MT"/>
                <a:cs typeface="Arial MT"/>
              </a:rPr>
              <a:t> Carroll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committed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weaponizing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generation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business leaders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&amp;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teams! Early in his </a:t>
            </a:r>
            <a:r>
              <a:rPr dirty="0" sz="1250" spc="-10">
                <a:latin typeface="Arial MT"/>
                <a:cs typeface="Arial MT"/>
              </a:rPr>
              <a:t>career,</a:t>
            </a:r>
            <a:r>
              <a:rPr dirty="0" sz="1250" spc="5">
                <a:latin typeface="Arial MT"/>
                <a:cs typeface="Arial MT"/>
              </a:rPr>
              <a:t> he</a:t>
            </a:r>
            <a:r>
              <a:rPr dirty="0" sz="1250">
                <a:latin typeface="Arial MT"/>
                <a:cs typeface="Arial MT"/>
              </a:rPr>
              <a:t> realized that everyone</a:t>
            </a:r>
            <a:r>
              <a:rPr dirty="0" sz="1250" spc="5">
                <a:latin typeface="Arial MT"/>
                <a:cs typeface="Arial MT"/>
              </a:rPr>
              <a:t> does</a:t>
            </a:r>
            <a:r>
              <a:rPr dirty="0" sz="1250">
                <a:latin typeface="Arial MT"/>
                <a:cs typeface="Arial MT"/>
              </a:rPr>
              <a:t> not </a:t>
            </a:r>
            <a:r>
              <a:rPr dirty="0" sz="1250" spc="5">
                <a:latin typeface="Arial MT"/>
                <a:cs typeface="Arial MT"/>
              </a:rPr>
              <a:t>have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same </a:t>
            </a:r>
            <a:r>
              <a:rPr dirty="0" sz="1250">
                <a:latin typeface="Arial MT"/>
                <a:cs typeface="Arial MT"/>
              </a:rPr>
              <a:t>access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information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tools.</a:t>
            </a:r>
            <a:endParaRPr sz="1250">
              <a:latin typeface="Arial MT"/>
              <a:cs typeface="Arial MT"/>
            </a:endParaRPr>
          </a:p>
          <a:p>
            <a:pPr marL="12700" marR="19050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It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since </a:t>
            </a:r>
            <a:r>
              <a:rPr dirty="0" sz="1250" spc="5">
                <a:latin typeface="Arial MT"/>
                <a:cs typeface="Arial MT"/>
              </a:rPr>
              <a:t>become </a:t>
            </a:r>
            <a:r>
              <a:rPr dirty="0" sz="1250">
                <a:latin typeface="Arial MT"/>
                <a:cs typeface="Arial MT"/>
              </a:rPr>
              <a:t>his mission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level the playing field. Creating trainings programs,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developing courses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writing </a:t>
            </a:r>
            <a:r>
              <a:rPr dirty="0" sz="1250" spc="5">
                <a:latin typeface="Arial MT"/>
                <a:cs typeface="Arial MT"/>
              </a:rPr>
              <a:t>books</a:t>
            </a:r>
            <a:r>
              <a:rPr dirty="0" sz="1250">
                <a:latin typeface="Arial MT"/>
                <a:cs typeface="Arial MT"/>
              </a:rPr>
              <a:t> that </a:t>
            </a:r>
            <a:r>
              <a:rPr dirty="0" sz="1250" spc="5">
                <a:latin typeface="Arial MT"/>
                <a:cs typeface="Arial MT"/>
              </a:rPr>
              <a:t>he</a:t>
            </a:r>
            <a:r>
              <a:rPr dirty="0" sz="1250">
                <a:latin typeface="Arial MT"/>
                <a:cs typeface="Arial MT"/>
              </a:rPr>
              <a:t> wishes </a:t>
            </a:r>
            <a:r>
              <a:rPr dirty="0" sz="1250" spc="5">
                <a:latin typeface="Arial MT"/>
                <a:cs typeface="Arial MT"/>
              </a:rPr>
              <a:t>would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been</a:t>
            </a:r>
            <a:r>
              <a:rPr dirty="0" sz="1250">
                <a:latin typeface="Arial MT"/>
                <a:cs typeface="Arial MT"/>
              </a:rPr>
              <a:t> available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him.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6324599"/>
            <a:ext cx="6715125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190615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276725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4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Pillars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SUCCESS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#DreamMore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One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biggest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mistakes </a:t>
            </a:r>
            <a:r>
              <a:rPr dirty="0" sz="1250" spc="5">
                <a:latin typeface="Arial MT"/>
                <a:cs typeface="Arial MT"/>
              </a:rPr>
              <a:t>most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performers</a:t>
            </a:r>
            <a:r>
              <a:rPr dirty="0" sz="1250" spc="5">
                <a:latin typeface="Arial MT"/>
                <a:cs typeface="Arial MT"/>
              </a:rPr>
              <a:t> make </a:t>
            </a:r>
            <a:r>
              <a:rPr dirty="0" sz="1250">
                <a:latin typeface="Arial MT"/>
                <a:cs typeface="Arial MT"/>
              </a:rPr>
              <a:t>is never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enough!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encourage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dream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more!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 spc="5">
                <a:latin typeface="Arial MT"/>
                <a:cs typeface="Arial MT"/>
              </a:rPr>
              <a:t>#BeMore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1676400"/>
            <a:ext cx="6715125" cy="37814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5696585"/>
            <a:ext cx="6736080" cy="2587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04139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Big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dreams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demand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big commitment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personal development.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6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achieve </a:t>
            </a:r>
            <a:r>
              <a:rPr dirty="0" sz="1250" spc="5">
                <a:latin typeface="Arial MT"/>
                <a:cs typeface="Arial MT"/>
              </a:rPr>
              <a:t>more -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must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become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currently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5">
                <a:latin typeface="Arial MT"/>
                <a:cs typeface="Arial MT"/>
              </a:rPr>
              <a:t>#DoMore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The power of </a:t>
            </a:r>
            <a:r>
              <a:rPr dirty="0" sz="1250">
                <a:latin typeface="Arial MT"/>
                <a:cs typeface="Arial MT"/>
              </a:rPr>
              <a:t>positive thought </a:t>
            </a:r>
            <a:r>
              <a:rPr dirty="0" sz="1250" spc="5">
                <a:latin typeface="Arial MT"/>
                <a:cs typeface="Arial MT"/>
              </a:rPr>
              <a:t>comes to </a:t>
            </a:r>
            <a:r>
              <a:rPr dirty="0" sz="1250" spc="-5">
                <a:latin typeface="Arial MT"/>
                <a:cs typeface="Arial MT"/>
              </a:rPr>
              <a:t>life, </a:t>
            </a:r>
            <a:r>
              <a:rPr dirty="0" sz="1250">
                <a:latin typeface="Arial MT"/>
                <a:cs typeface="Arial MT"/>
              </a:rPr>
              <a:t>through positive actions. It's time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charge </a:t>
            </a:r>
            <a:r>
              <a:rPr dirty="0" sz="1250" spc="5">
                <a:latin typeface="Arial MT"/>
                <a:cs typeface="Arial MT"/>
              </a:rPr>
              <a:t>up and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become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efficient </a:t>
            </a:r>
            <a:r>
              <a:rPr dirty="0" sz="1250" spc="5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 before!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#GiveMore</a:t>
            </a:r>
            <a:endParaRPr sz="1250">
              <a:latin typeface="Arial MT"/>
              <a:cs typeface="Arial MT"/>
            </a:endParaRPr>
          </a:p>
          <a:p>
            <a:pPr marL="12700" marR="337185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most </a:t>
            </a:r>
            <a:r>
              <a:rPr dirty="0" sz="1250">
                <a:latin typeface="Arial MT"/>
                <a:cs typeface="Arial MT"/>
              </a:rPr>
              <a:t>rewarding activities is helping your fellow </a:t>
            </a:r>
            <a:r>
              <a:rPr dirty="0" sz="1250" spc="5">
                <a:latin typeface="Arial MT"/>
                <a:cs typeface="Arial MT"/>
              </a:rPr>
              <a:t>man by </a:t>
            </a:r>
            <a:r>
              <a:rPr dirty="0" sz="1250">
                <a:latin typeface="Arial MT"/>
                <a:cs typeface="Arial MT"/>
              </a:rPr>
              <a:t>giving </a:t>
            </a:r>
            <a:r>
              <a:rPr dirty="0" sz="1250" spc="5">
                <a:latin typeface="Arial MT"/>
                <a:cs typeface="Arial MT"/>
              </a:rPr>
              <a:t>back and </a:t>
            </a:r>
            <a:r>
              <a:rPr dirty="0" sz="1250">
                <a:latin typeface="Arial MT"/>
                <a:cs typeface="Arial MT"/>
              </a:rPr>
              <a:t>helping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causes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heart!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250" spc="5">
                <a:latin typeface="Arial MT"/>
                <a:cs typeface="Arial MT"/>
              </a:rPr>
              <a:t>LIVE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EVENTS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THAT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DRIVE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RESULTS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372609"/>
            <a:ext cx="6689725" cy="2073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Coach</a:t>
            </a:r>
            <a:r>
              <a:rPr dirty="0" sz="1250">
                <a:latin typeface="Arial MT"/>
                <a:cs typeface="Arial MT"/>
              </a:rPr>
              <a:t> Carroll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psychology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advertising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focused</a:t>
            </a:r>
            <a:r>
              <a:rPr dirty="0" sz="1250" spc="5">
                <a:latin typeface="Arial MT"/>
                <a:cs typeface="Arial MT"/>
              </a:rPr>
              <a:t> on</a:t>
            </a:r>
            <a:r>
              <a:rPr dirty="0" sz="1250">
                <a:latin typeface="Arial MT"/>
                <a:cs typeface="Arial MT"/>
              </a:rPr>
              <a:t> helping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 their business goals.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An </a:t>
            </a:r>
            <a:r>
              <a:rPr dirty="0" sz="1250">
                <a:latin typeface="Arial MT"/>
                <a:cs typeface="Arial MT"/>
              </a:rPr>
              <a:t>author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speaker,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Coach </a:t>
            </a:r>
            <a:r>
              <a:rPr dirty="0" sz="1250">
                <a:latin typeface="Arial MT"/>
                <a:cs typeface="Arial MT"/>
              </a:rPr>
              <a:t>travels the country motivating,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training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 generation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teams.</a:t>
            </a:r>
            <a:endParaRPr sz="1250">
              <a:latin typeface="Arial MT"/>
              <a:cs typeface="Arial MT"/>
            </a:endParaRPr>
          </a:p>
          <a:p>
            <a:pPr marL="12700" marR="153670">
              <a:lnSpc>
                <a:spcPts val="2020"/>
              </a:lnSpc>
              <a:spcBef>
                <a:spcPts val="55"/>
              </a:spcBef>
            </a:pPr>
            <a:r>
              <a:rPr dirty="0" sz="1250" spc="5">
                <a:latin typeface="Arial MT"/>
                <a:cs typeface="Arial MT"/>
              </a:rPr>
              <a:t>One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most </a:t>
            </a:r>
            <a:r>
              <a:rPr dirty="0" sz="1250">
                <a:latin typeface="Arial MT"/>
                <a:cs typeface="Arial MT"/>
              </a:rPr>
              <a:t>sought-after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generational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 speakers.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combines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unexpected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research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discoveries,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line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experiences,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trademark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energy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how-to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actions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drive results. </a:t>
            </a:r>
            <a:r>
              <a:rPr dirty="0" sz="1250" spc="5">
                <a:latin typeface="Arial MT"/>
                <a:cs typeface="Arial MT"/>
              </a:rPr>
              <a:t>His </a:t>
            </a:r>
            <a:r>
              <a:rPr dirty="0" sz="1250">
                <a:latin typeface="Arial MT"/>
                <a:cs typeface="Arial MT"/>
              </a:rPr>
              <a:t>presentations will inspire your organization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take action,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they </a:t>
            </a:r>
            <a:r>
              <a:rPr dirty="0" sz="1250" spc="5">
                <a:latin typeface="Arial MT"/>
                <a:cs typeface="Arial MT"/>
              </a:rPr>
              <a:t>can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unlock their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true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potential.</a:t>
            </a:r>
            <a:r>
              <a:rPr dirty="0" sz="1250" spc="5">
                <a:latin typeface="Arial MT"/>
                <a:cs typeface="Arial MT"/>
              </a:rPr>
              <a:t> Coach </a:t>
            </a:r>
            <a:r>
              <a:rPr dirty="0" sz="1250" spc="-5">
                <a:latin typeface="Arial MT"/>
                <a:cs typeface="Arial MT"/>
              </a:rPr>
              <a:t>Carroll’s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unique,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high-energy presentation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ideal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in-person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virtual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events.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6534150"/>
            <a:ext cx="6715125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734809" cy="1558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10">
                <a:latin typeface="Arial MT"/>
                <a:cs typeface="Arial MT"/>
              </a:rPr>
              <a:t>ARE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YOU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READY</a:t>
            </a:r>
            <a:r>
              <a:rPr dirty="0" sz="1250" spc="-5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5">
                <a:latin typeface="Arial MT"/>
                <a:cs typeface="Arial MT"/>
              </a:rPr>
              <a:t> START?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800"/>
              </a:lnSpc>
              <a:spcBef>
                <a:spcPts val="15"/>
              </a:spcBef>
            </a:pPr>
            <a:r>
              <a:rPr dirty="0" sz="1250" spc="5">
                <a:latin typeface="Arial MT"/>
                <a:cs typeface="Arial MT"/>
              </a:rPr>
              <a:t>Coach</a:t>
            </a:r>
            <a:r>
              <a:rPr dirty="0" sz="1250">
                <a:latin typeface="Arial MT"/>
                <a:cs typeface="Arial MT"/>
              </a:rPr>
              <a:t> Carroll 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hardcore committed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rocketing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</a:t>
            </a:r>
            <a:r>
              <a:rPr dirty="0" sz="1250" spc="5">
                <a:latin typeface="Arial MT"/>
                <a:cs typeface="Arial MT"/>
              </a:rPr>
              <a:t>company</a:t>
            </a:r>
            <a:r>
              <a:rPr dirty="0" sz="1250">
                <a:latin typeface="Arial MT"/>
                <a:cs typeface="Arial MT"/>
              </a:rPr>
              <a:t>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outpacing, outselling,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outperforming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competition.</a:t>
            </a:r>
            <a:r>
              <a:rPr dirty="0" sz="1250" spc="5">
                <a:latin typeface="Arial MT"/>
                <a:cs typeface="Arial MT"/>
              </a:rPr>
              <a:t> His </a:t>
            </a:r>
            <a:r>
              <a:rPr dirty="0" sz="1250">
                <a:latin typeface="Arial MT"/>
                <a:cs typeface="Arial MT"/>
              </a:rPr>
              <a:t>coaching techniques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seminars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uncover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secrets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</a:t>
            </a:r>
            <a:r>
              <a:rPr dirty="0" sz="1250" spc="5">
                <a:latin typeface="Arial MT"/>
                <a:cs typeface="Arial MT"/>
              </a:rPr>
              <a:t>team </a:t>
            </a:r>
            <a:r>
              <a:rPr dirty="0" sz="1250" spc="10">
                <a:latin typeface="Arial MT"/>
                <a:cs typeface="Arial MT"/>
              </a:rPr>
              <a:t>MUST </a:t>
            </a:r>
            <a:r>
              <a:rPr dirty="0" sz="1250">
                <a:latin typeface="Arial MT"/>
                <a:cs typeface="Arial MT"/>
              </a:rPr>
              <a:t>learn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develop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obtain </a:t>
            </a:r>
            <a:r>
              <a:rPr dirty="0" sz="1250" spc="5">
                <a:latin typeface="Arial MT"/>
                <a:cs typeface="Arial MT"/>
              </a:rPr>
              <a:t>an </a:t>
            </a:r>
            <a:r>
              <a:rPr dirty="0" sz="1250">
                <a:latin typeface="Arial MT"/>
                <a:cs typeface="Arial MT"/>
              </a:rPr>
              <a:t>imperative competitive edge. </a:t>
            </a:r>
            <a:r>
              <a:rPr dirty="0" sz="1250" spc="5">
                <a:latin typeface="Arial MT"/>
                <a:cs typeface="Arial MT"/>
              </a:rPr>
              <a:t>Coach </a:t>
            </a:r>
            <a:r>
              <a:rPr dirty="0" sz="1250" spc="-5">
                <a:latin typeface="Arial MT"/>
                <a:cs typeface="Arial MT"/>
              </a:rPr>
              <a:t>Carroll’s 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O3</a:t>
            </a:r>
            <a:r>
              <a:rPr dirty="0" sz="1250">
                <a:latin typeface="Arial MT"/>
                <a:cs typeface="Arial MT"/>
              </a:rPr>
              <a:t> Method,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trains</a:t>
            </a:r>
            <a:r>
              <a:rPr dirty="0" sz="1250" spc="5">
                <a:latin typeface="Arial MT"/>
                <a:cs typeface="Arial MT"/>
              </a:rPr>
              <a:t> 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team</a:t>
            </a:r>
            <a:r>
              <a:rPr dirty="0" sz="1250">
                <a:latin typeface="Arial MT"/>
                <a:cs typeface="Arial MT"/>
              </a:rPr>
              <a:t> implementable,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measurable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tactics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secure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physiological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 time.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933575"/>
            <a:ext cx="6667499" cy="66674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8582659"/>
            <a:ext cx="656463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These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proven,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successful, holistic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approaches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&amp;</a:t>
            </a:r>
            <a:r>
              <a:rPr dirty="0" sz="1250">
                <a:latin typeface="Arial MT"/>
                <a:cs typeface="Arial MT"/>
              </a:rPr>
              <a:t> sales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plus,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closable solutions that drive </a:t>
            </a:r>
            <a:r>
              <a:rPr dirty="0" sz="1250" spc="5">
                <a:latin typeface="Arial MT"/>
                <a:cs typeface="Arial MT"/>
              </a:rPr>
              <a:t>up </a:t>
            </a:r>
            <a:r>
              <a:rPr dirty="0" sz="1250">
                <a:latin typeface="Arial MT"/>
                <a:cs typeface="Arial MT"/>
              </a:rPr>
              <a:t>revenues, maximize your </a:t>
            </a:r>
            <a:r>
              <a:rPr dirty="0" sz="1250" spc="5">
                <a:latin typeface="Arial MT"/>
                <a:cs typeface="Arial MT"/>
              </a:rPr>
              <a:t>income and </a:t>
            </a:r>
            <a:r>
              <a:rPr dirty="0" sz="1250">
                <a:latin typeface="Arial MT"/>
                <a:cs typeface="Arial MT"/>
              </a:rPr>
              <a:t>build </a:t>
            </a:r>
            <a:r>
              <a:rPr dirty="0" sz="1250" spc="5">
                <a:latin typeface="Arial MT"/>
                <a:cs typeface="Arial MT"/>
              </a:rPr>
              <a:t>momentum, so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there’s </a:t>
            </a:r>
            <a:r>
              <a:rPr dirty="0" sz="1250" spc="5">
                <a:latin typeface="Arial MT"/>
                <a:cs typeface="Arial MT"/>
              </a:rPr>
              <a:t>no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stopping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company!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5">
                <a:latin typeface="Arial MT"/>
                <a:cs typeface="Arial MT"/>
              </a:rPr>
              <a:t>Coach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Carroll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change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blistering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speed.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1624" y="352425"/>
            <a:ext cx="4429124" cy="62007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534784"/>
            <a:ext cx="6655434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renowned </a:t>
            </a:r>
            <a:r>
              <a:rPr dirty="0" sz="1250">
                <a:latin typeface="Arial MT"/>
                <a:cs typeface="Arial MT"/>
              </a:rPr>
              <a:t>international </a:t>
            </a:r>
            <a:r>
              <a:rPr dirty="0" sz="1250" spc="-5">
                <a:latin typeface="Arial MT"/>
                <a:cs typeface="Arial MT"/>
              </a:rPr>
              <a:t>presenter,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delivered his high energy </a:t>
            </a:r>
            <a:r>
              <a:rPr dirty="0" sz="1250" spc="5">
                <a:latin typeface="Arial MT"/>
                <a:cs typeface="Arial MT"/>
              </a:rPr>
              <a:t>message to </a:t>
            </a:r>
            <a:r>
              <a:rPr dirty="0" sz="1250">
                <a:latin typeface="Arial MT"/>
                <a:cs typeface="Arial MT"/>
              </a:rPr>
              <a:t>thousands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across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globe </a:t>
            </a:r>
            <a:r>
              <a:rPr dirty="0" sz="1250" spc="10">
                <a:latin typeface="Arial MT"/>
                <a:cs typeface="Arial MT"/>
              </a:rPr>
              <a:t>–</a:t>
            </a:r>
            <a:r>
              <a:rPr dirty="0" sz="1250" spc="-5">
                <a:latin typeface="Arial MT"/>
                <a:cs typeface="Arial MT"/>
              </a:rPr>
              <a:t> it’s </a:t>
            </a:r>
            <a:r>
              <a:rPr dirty="0" sz="1250">
                <a:latin typeface="Arial MT"/>
                <a:cs typeface="Arial MT"/>
              </a:rPr>
              <a:t>safe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say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–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search stops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here!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300" y="352425"/>
            <a:ext cx="5819774" cy="60007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334759"/>
            <a:ext cx="651129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Advanced</a:t>
            </a:r>
            <a:r>
              <a:rPr dirty="0" sz="1250">
                <a:latin typeface="Arial MT"/>
                <a:cs typeface="Arial MT"/>
              </a:rPr>
              <a:t> telemarketing </a:t>
            </a:r>
            <a:r>
              <a:rPr dirty="0" sz="1250" spc="-10">
                <a:latin typeface="Arial MT"/>
                <a:cs typeface="Arial MT"/>
              </a:rPr>
              <a:t>strategy,</a:t>
            </a:r>
            <a:r>
              <a:rPr dirty="0" sz="1250">
                <a:latin typeface="Arial MT"/>
                <a:cs typeface="Arial MT"/>
              </a:rPr>
              <a:t> conflict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management, interpersonal soft skills,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 rhetoric, gamification, pinball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machines, employee motivation,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 signs through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phonetic micro expression reading, the pros </a:t>
            </a:r>
            <a:r>
              <a:rPr dirty="0" sz="1250" spc="5">
                <a:latin typeface="Arial MT"/>
                <a:cs typeface="Arial MT"/>
              </a:rPr>
              <a:t>and cons of </a:t>
            </a:r>
            <a:r>
              <a:rPr dirty="0" sz="1250">
                <a:latin typeface="Arial MT"/>
                <a:cs typeface="Arial MT"/>
              </a:rPr>
              <a:t>A.I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15">
                <a:latin typeface="Arial MT"/>
                <a:cs typeface="Arial MT"/>
              </a:rPr>
              <a:t>finally, </a:t>
            </a:r>
            <a:r>
              <a:rPr dirty="0" sz="1250" spc="5">
                <a:latin typeface="Arial MT"/>
                <a:cs typeface="Arial MT"/>
              </a:rPr>
              <a:t>The Famous </a:t>
            </a:r>
            <a:r>
              <a:rPr dirty="0" sz="1250" spc="-5">
                <a:latin typeface="Arial MT"/>
                <a:cs typeface="Arial MT"/>
              </a:rPr>
              <a:t>Buffer-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Boomerang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Technique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52425"/>
            <a:ext cx="5714999" cy="54578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791835"/>
            <a:ext cx="658177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 vision quest journey 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 Rica to </a:t>
            </a:r>
            <a:r>
              <a:rPr dirty="0" sz="1250">
                <a:latin typeface="Arial MT"/>
                <a:cs typeface="Arial MT"/>
              </a:rPr>
              <a:t>train employees for </a:t>
            </a: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the larger call centers in </a:t>
            </a:r>
            <a:r>
              <a:rPr dirty="0" sz="1250" spc="5">
                <a:latin typeface="Arial MT"/>
                <a:cs typeface="Arial MT"/>
              </a:rPr>
              <a:t>San </a:t>
            </a:r>
            <a:r>
              <a:rPr dirty="0" sz="1250">
                <a:latin typeface="Arial MT"/>
                <a:cs typeface="Arial MT"/>
              </a:rPr>
              <a:t>Jose. </a:t>
            </a: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 public speaking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 </a:t>
            </a:r>
            <a:r>
              <a:rPr dirty="0" sz="1250" spc="5">
                <a:latin typeface="Arial MT"/>
                <a:cs typeface="Arial MT"/>
              </a:rPr>
              <a:t>backed by</a:t>
            </a:r>
            <a:r>
              <a:rPr dirty="0" sz="1250">
                <a:latin typeface="Arial MT"/>
                <a:cs typeface="Arial MT"/>
              </a:rPr>
              <a:t> tactful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appropriate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 telemarketers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two</a:t>
            </a:r>
            <a:r>
              <a:rPr dirty="0" sz="1250">
                <a:latin typeface="Arial MT"/>
                <a:cs typeface="Arial MT"/>
              </a:rPr>
              <a:t> decades.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937" y="352425"/>
            <a:ext cx="6500812" cy="40290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363084"/>
            <a:ext cx="65392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5238750"/>
            <a:ext cx="6715125" cy="37814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9001759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bachelors degree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115434"/>
            <a:ext cx="6697345" cy="1311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Fame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</a:t>
            </a:r>
            <a:r>
              <a:rPr dirty="0" sz="1250" spc="5">
                <a:latin typeface="Arial MT"/>
                <a:cs typeface="Arial MT"/>
              </a:rPr>
              <a:t>famous </a:t>
            </a:r>
            <a:r>
              <a:rPr dirty="0" sz="1250">
                <a:latin typeface="Arial MT"/>
                <a:cs typeface="Arial MT"/>
              </a:rPr>
              <a:t>alumni. Paying it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 students that plan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majoring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4924" y="352425"/>
            <a:ext cx="4972049" cy="61626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496684"/>
            <a:ext cx="6600825" cy="15589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 in the capital city </a:t>
            </a:r>
            <a:r>
              <a:rPr dirty="0" sz="1250" spc="5">
                <a:latin typeface="Arial MT"/>
                <a:cs typeface="Arial MT"/>
              </a:rPr>
              <a:t>of San </a:t>
            </a:r>
            <a:r>
              <a:rPr dirty="0" sz="1250">
                <a:latin typeface="Arial MT"/>
                <a:cs typeface="Arial MT"/>
              </a:rPr>
              <a:t>Jose,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</a:t>
            </a: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5">
                <a:latin typeface="Arial MT"/>
                <a:cs typeface="Arial MT"/>
              </a:rPr>
              <a:t> 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America call center agent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may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 the highest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outbound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solutions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>
                <a:latin typeface="Arial MT"/>
                <a:cs typeface="Arial MT"/>
              </a:rPr>
              <a:t>well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fortune </a:t>
            </a:r>
            <a:r>
              <a:rPr dirty="0" sz="1250" spc="5">
                <a:latin typeface="Arial MT"/>
                <a:cs typeface="Arial MT"/>
              </a:rPr>
              <a:t> 500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325" y="352425"/>
            <a:ext cx="5419724" cy="47148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048884"/>
            <a:ext cx="6245225" cy="1301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  <a:spcBef>
                <a:spcPts val="25"/>
              </a:spcBef>
            </a:pP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Sales Factory Podcast, </a:t>
            </a:r>
            <a:r>
              <a:rPr dirty="0" sz="1250" spc="5">
                <a:latin typeface="Arial MT"/>
                <a:cs typeface="Arial MT"/>
              </a:rPr>
              <a:t>Coach </a:t>
            </a:r>
            <a:r>
              <a:rPr dirty="0" sz="1250">
                <a:latin typeface="Arial MT"/>
                <a:cs typeface="Arial MT"/>
              </a:rPr>
              <a:t>Carroll, Richard Blank,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Rica's Call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 </a:t>
            </a:r>
            <a:r>
              <a:rPr dirty="0" sz="1250" spc="-10">
                <a:latin typeface="Arial MT"/>
                <a:cs typeface="Arial MT"/>
              </a:rPr>
              <a:t>Telemarketing </a:t>
            </a:r>
            <a:r>
              <a:rPr dirty="0" sz="1250">
                <a:latin typeface="Arial MT"/>
                <a:cs typeface="Arial MT"/>
              </a:rPr>
              <a:t>Call Centre, </a:t>
            </a:r>
            <a:r>
              <a:rPr dirty="0" sz="1250" spc="5">
                <a:latin typeface="Arial MT"/>
                <a:cs typeface="Arial MT"/>
              </a:rPr>
              <a:t>BPO, </a:t>
            </a:r>
            <a:r>
              <a:rPr dirty="0" sz="1250">
                <a:latin typeface="Arial MT"/>
                <a:cs typeface="Arial MT"/>
              </a:rPr>
              <a:t>Nearshore Contact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>
                <a:latin typeface="Arial MT"/>
                <a:cs typeface="Arial MT"/>
              </a:rPr>
              <a:t>Sales,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Entrepreneur,</a:t>
            </a:r>
            <a:r>
              <a:rPr dirty="0" sz="1250" spc="5">
                <a:latin typeface="Arial MT"/>
                <a:cs typeface="Arial MT"/>
              </a:rPr>
              <a:t> B2B,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5">
                <a:latin typeface="Arial MT"/>
                <a:cs typeface="Arial MT"/>
              </a:rPr>
              <a:t> CX, </a:t>
            </a:r>
            <a:r>
              <a:rPr dirty="0" sz="1250">
                <a:latin typeface="Arial MT"/>
                <a:cs typeface="Arial MT"/>
              </a:rPr>
              <a:t>Guest,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 </a:t>
            </a:r>
            <a:r>
              <a:rPr dirty="0" sz="1250" spc="5">
                <a:latin typeface="Arial MT"/>
                <a:cs typeface="Arial MT"/>
              </a:rPr>
              <a:t>B2C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7850" y="352425"/>
            <a:ext cx="3876674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192009"/>
            <a:ext cx="613346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#TheSalesFactoryPodcast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#CoachCarroll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#BPO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#B2B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5">
                <a:latin typeface="Arial MT"/>
                <a:cs typeface="Arial MT"/>
              </a:rPr>
              <a:t> #CEO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 #podcasts #podcastskills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352425"/>
            <a:ext cx="5524499" cy="71627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496809"/>
            <a:ext cx="622363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Sales Factory Podcast with </a:t>
            </a:r>
            <a:r>
              <a:rPr dirty="0" sz="1250" spc="10">
                <a:latin typeface="Arial MT"/>
                <a:cs typeface="Arial MT"/>
              </a:rPr>
              <a:t>DJ </a:t>
            </a:r>
            <a:r>
              <a:rPr dirty="0" sz="1250" spc="5">
                <a:latin typeface="Arial MT"/>
                <a:cs typeface="Arial MT"/>
              </a:rPr>
              <a:t>Coach </a:t>
            </a:r>
            <a:r>
              <a:rPr dirty="0" sz="1250">
                <a:latin typeface="Arial MT"/>
                <a:cs typeface="Arial MT"/>
              </a:rPr>
              <a:t>Carroll.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Art </a:t>
            </a:r>
            <a:r>
              <a:rPr dirty="0" sz="1250" spc="5">
                <a:latin typeface="Arial MT"/>
                <a:cs typeface="Arial MT"/>
              </a:rPr>
              <a:t>of Speech by </a:t>
            </a:r>
            <a:r>
              <a:rPr dirty="0" sz="1250">
                <a:latin typeface="Arial MT"/>
                <a:cs typeface="Arial MT"/>
              </a:rPr>
              <a:t>Richard Blank.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#405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643" y="767168"/>
            <a:ext cx="6418978" cy="29402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962400"/>
            <a:ext cx="6715125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47801" y="6715125"/>
            <a:ext cx="3714750" cy="9525"/>
          </a:xfrm>
          <a:custGeom>
            <a:avLst/>
            <a:gdLst/>
            <a:ahLst/>
            <a:cxnLst/>
            <a:rect l="l" t="t" r="r" b="b"/>
            <a:pathLst>
              <a:path w="3714750" h="9525">
                <a:moveTo>
                  <a:pt x="3714343" y="0"/>
                </a:moveTo>
                <a:lnTo>
                  <a:pt x="2726956" y="0"/>
                </a:lnTo>
                <a:lnTo>
                  <a:pt x="1391729" y="0"/>
                </a:lnTo>
                <a:lnTo>
                  <a:pt x="320941" y="0"/>
                </a:lnTo>
                <a:lnTo>
                  <a:pt x="0" y="0"/>
                </a:lnTo>
                <a:lnTo>
                  <a:pt x="0" y="9525"/>
                </a:lnTo>
                <a:lnTo>
                  <a:pt x="320941" y="9525"/>
                </a:lnTo>
                <a:lnTo>
                  <a:pt x="1391729" y="9525"/>
                </a:lnTo>
                <a:lnTo>
                  <a:pt x="2726956" y="9525"/>
                </a:lnTo>
                <a:lnTo>
                  <a:pt x="3714343" y="9525"/>
                </a:lnTo>
                <a:lnTo>
                  <a:pt x="3714343" y="0"/>
                </a:lnTo>
                <a:close/>
              </a:path>
            </a:pathLst>
          </a:custGeom>
          <a:solidFill>
            <a:srgbClr val="0000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15925" y="6530975"/>
            <a:ext cx="395986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sng" sz="12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htt</a:t>
            </a:r>
            <a:r>
              <a:rPr dirty="0" sz="12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ps://youtu.be/CBwttpu-m8E?si=M8TtSj82PO8kDh8N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Sales Factory Podcast. Episode #405: Sell More by Mastering the Art of Speech | Richard Blank</dc:title>
  <dcterms:created xsi:type="dcterms:W3CDTF">2024-09-23T22:56:45Z</dcterms:created>
  <dcterms:modified xsi:type="dcterms:W3CDTF">2024-09-23T22:56:45Z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2024-09-23T00:00:00Z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2024-09-23T00:00:00Z</vt:filetime>
  </property>
</Properties>
</file>