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successfulquitterspodcast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800" y="860425"/>
            <a:ext cx="6705600" cy="9525"/>
          </a:xfrm>
          <a:custGeom>
            <a:avLst/>
            <a:gdLst/>
            <a:ahLst/>
            <a:cxnLst/>
            <a:rect l="l" t="t" r="r" b="b"/>
            <a:pathLst>
              <a:path w="6705600" h="9525">
                <a:moveTo>
                  <a:pt x="6705600" y="9525"/>
                </a:moveTo>
                <a:lnTo>
                  <a:pt x="0" y="9525"/>
                </a:lnTo>
                <a:lnTo>
                  <a:pt x="0" y="0"/>
                </a:lnTo>
                <a:lnTo>
                  <a:pt x="6705600" y="0"/>
                </a:lnTo>
                <a:lnTo>
                  <a:pt x="6705600" y="9525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890" y="454890"/>
            <a:ext cx="334818" cy="3348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76700" y="523875"/>
            <a:ext cx="307403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-5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ustpaste.it/successfulquitterspodcast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100" y="1132198"/>
            <a:ext cx="6576695" cy="20948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marR="5080" indent="277495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The Successful Quitters podcast.North America </a:t>
            </a:r>
            <a:r>
              <a:rPr dirty="0" sz="2200" spc="-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telemarketing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in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Central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America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with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  <a:p>
            <a:pPr marL="12700" marR="147955">
              <a:lnSpc>
                <a:spcPct val="102099"/>
              </a:lnSpc>
              <a:spcBef>
                <a:spcPts val="1545"/>
              </a:spcBef>
            </a:pPr>
            <a:r>
              <a:rPr dirty="0" sz="1500" spc="30">
                <a:latin typeface="Arial MT"/>
                <a:cs typeface="Arial MT"/>
              </a:rPr>
              <a:t>The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Successful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Quitters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podcast.North</a:t>
            </a:r>
            <a:r>
              <a:rPr dirty="0" sz="1500" spc="-2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America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telemarketing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style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20">
                <a:latin typeface="Arial MT"/>
                <a:cs typeface="Arial MT"/>
              </a:rPr>
              <a:t>in </a:t>
            </a:r>
            <a:r>
              <a:rPr dirty="0" sz="1500" spc="2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Central</a:t>
            </a:r>
            <a:r>
              <a:rPr dirty="0" sz="1500" spc="-2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America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with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Blank.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"AN</a:t>
            </a:r>
            <a:r>
              <a:rPr dirty="0" sz="1500" spc="-25">
                <a:latin typeface="Arial MT"/>
                <a:cs typeface="Arial MT"/>
              </a:rPr>
              <a:t> </a:t>
            </a:r>
            <a:r>
              <a:rPr dirty="0" sz="1500" spc="40">
                <a:latin typeface="Arial MT"/>
                <a:cs typeface="Arial MT"/>
              </a:rPr>
              <a:t>AMERICAN</a:t>
            </a:r>
            <a:r>
              <a:rPr dirty="0" sz="1500" spc="65">
                <a:latin typeface="Arial MT"/>
                <a:cs typeface="Arial MT"/>
              </a:rPr>
              <a:t> </a:t>
            </a:r>
            <a:r>
              <a:rPr dirty="0" sz="1500" spc="30">
                <a:latin typeface="Arial MT"/>
                <a:cs typeface="Arial MT"/>
              </a:rPr>
              <a:t>SUCCESSFULLY </a:t>
            </a:r>
            <a:r>
              <a:rPr dirty="0" sz="1500" spc="35">
                <a:latin typeface="Arial MT"/>
                <a:cs typeface="Arial MT"/>
              </a:rPr>
              <a:t> </a:t>
            </a:r>
            <a:r>
              <a:rPr dirty="0" sz="1500" spc="40">
                <a:latin typeface="Arial MT"/>
                <a:cs typeface="Arial MT"/>
              </a:rPr>
              <a:t>TELEMARKETING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40">
                <a:latin typeface="Arial MT"/>
                <a:cs typeface="Arial MT"/>
              </a:rPr>
              <a:t>FROM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10">
                <a:latin typeface="Arial MT"/>
                <a:cs typeface="Arial MT"/>
              </a:rPr>
              <a:t>LATIN</a:t>
            </a:r>
            <a:r>
              <a:rPr dirty="0" sz="1500" spc="-25">
                <a:latin typeface="Arial MT"/>
                <a:cs typeface="Arial MT"/>
              </a:rPr>
              <a:t> </a:t>
            </a:r>
            <a:r>
              <a:rPr dirty="0" sz="1500" spc="40">
                <a:latin typeface="Arial MT"/>
                <a:cs typeface="Arial MT"/>
              </a:rPr>
              <a:t>AMERICA"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Interview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25">
                <a:latin typeface="Arial MT"/>
                <a:cs typeface="Arial MT"/>
              </a:rPr>
              <a:t>w/</a:t>
            </a:r>
            <a:r>
              <a:rPr dirty="0" sz="1500" spc="60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Richard</a:t>
            </a:r>
            <a:r>
              <a:rPr dirty="0" sz="1500" spc="5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Blank </a:t>
            </a:r>
            <a:r>
              <a:rPr dirty="0" sz="1500" spc="-400">
                <a:latin typeface="Arial MT"/>
                <a:cs typeface="Arial MT"/>
              </a:rPr>
              <a:t> </a:t>
            </a:r>
            <a:r>
              <a:rPr dirty="0" sz="1500" spc="40">
                <a:latin typeface="Arial MT"/>
                <a:cs typeface="Arial MT"/>
              </a:rPr>
              <a:t>WHO </a:t>
            </a:r>
            <a:r>
              <a:rPr dirty="0" sz="1500" spc="25">
                <a:latin typeface="Arial MT"/>
                <a:cs typeface="Arial MT"/>
              </a:rPr>
              <a:t>IS </a:t>
            </a:r>
            <a:r>
              <a:rPr dirty="0" sz="1500" spc="20">
                <a:latin typeface="Arial MT"/>
                <a:cs typeface="Arial MT"/>
              </a:rPr>
              <a:t>A </a:t>
            </a:r>
            <a:r>
              <a:rPr dirty="0" sz="1500" spc="40">
                <a:latin typeface="Arial MT"/>
                <a:cs typeface="Arial MT"/>
              </a:rPr>
              <a:t>"SUCCESSFUL </a:t>
            </a:r>
            <a:r>
              <a:rPr dirty="0" sz="1500" spc="35">
                <a:latin typeface="Arial MT"/>
                <a:cs typeface="Arial MT"/>
              </a:rPr>
              <a:t>QUITTER"? </a:t>
            </a:r>
            <a:r>
              <a:rPr dirty="0" sz="1500" spc="30">
                <a:latin typeface="Arial MT"/>
                <a:cs typeface="Arial MT"/>
              </a:rPr>
              <a:t>An </a:t>
            </a:r>
            <a:r>
              <a:rPr dirty="0" sz="1500" spc="35">
                <a:latin typeface="Arial MT"/>
                <a:cs typeface="Arial MT"/>
              </a:rPr>
              <a:t>individual </a:t>
            </a:r>
            <a:r>
              <a:rPr dirty="0" sz="1500" spc="30">
                <a:latin typeface="Arial MT"/>
                <a:cs typeface="Arial MT"/>
              </a:rPr>
              <a:t>that has </a:t>
            </a:r>
            <a:r>
              <a:rPr dirty="0" sz="1500" spc="35">
                <a:latin typeface="Arial MT"/>
                <a:cs typeface="Arial MT"/>
              </a:rPr>
              <a:t>overcame </a:t>
            </a:r>
            <a:r>
              <a:rPr dirty="0" sz="1500" spc="-405">
                <a:latin typeface="Arial MT"/>
                <a:cs typeface="Arial MT"/>
              </a:rPr>
              <a:t> </a:t>
            </a:r>
            <a:r>
              <a:rPr dirty="0" sz="1500" spc="35">
                <a:latin typeface="Arial MT"/>
                <a:cs typeface="Arial MT"/>
              </a:rPr>
              <a:t>obstacles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5225" y="3365500"/>
            <a:ext cx="5238750" cy="257175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9100" y="5918834"/>
            <a:ext cx="6624320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"AN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AMERICAN </a:t>
            </a:r>
            <a:r>
              <a:rPr dirty="0" sz="1250" spc="-5">
                <a:latin typeface="Arial MT"/>
                <a:cs typeface="Arial MT"/>
              </a:rPr>
              <a:t>SUCCESSFULLY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TELEMARKETING </a:t>
            </a:r>
            <a:r>
              <a:rPr dirty="0" sz="1250" spc="10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LATIN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AMERICA"</a:t>
            </a:r>
            <a:r>
              <a:rPr dirty="0" sz="1250">
                <a:latin typeface="Arial MT"/>
                <a:cs typeface="Arial MT"/>
              </a:rPr>
              <a:t> Interview</a:t>
            </a:r>
            <a:r>
              <a:rPr dirty="0" sz="1250" spc="5">
                <a:latin typeface="Arial MT"/>
                <a:cs typeface="Arial MT"/>
              </a:rPr>
              <a:t> w/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10">
                <a:latin typeface="Arial MT"/>
                <a:cs typeface="Arial MT"/>
              </a:rPr>
              <a:t>WHO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IS</a:t>
            </a:r>
            <a:r>
              <a:rPr dirty="0" sz="1250" spc="-85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A</a:t>
            </a:r>
            <a:r>
              <a:rPr dirty="0" sz="1250" spc="-8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"SUCCESSFUL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QUITTER"?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5225" y="6804025"/>
            <a:ext cx="5238750" cy="287655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9100" y="9982200"/>
            <a:ext cx="63328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10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individual 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overcame</a:t>
            </a:r>
            <a:r>
              <a:rPr dirty="0" sz="1250">
                <a:latin typeface="Arial MT"/>
                <a:cs typeface="Arial MT"/>
              </a:rPr>
              <a:t> obstacles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quit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bad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become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 in their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289559"/>
            <a:ext cx="6674484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arena.</a:t>
            </a:r>
            <a:endParaRPr sz="1250">
              <a:latin typeface="Arial MT"/>
              <a:cs typeface="Arial MT"/>
            </a:endParaRPr>
          </a:p>
          <a:p>
            <a:pPr algn="just"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As an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I have </a:t>
            </a:r>
            <a:r>
              <a:rPr dirty="0" sz="1250">
                <a:latin typeface="Arial MT"/>
                <a:cs typeface="Arial MT"/>
              </a:rPr>
              <a:t>found myself looking for support in </a:t>
            </a:r>
            <a:r>
              <a:rPr dirty="0" sz="1250" spc="-5">
                <a:latin typeface="Arial MT"/>
                <a:cs typeface="Arial MT"/>
              </a:rPr>
              <a:t>different </a:t>
            </a:r>
            <a:r>
              <a:rPr dirty="0" sz="1250">
                <a:latin typeface="Arial MT"/>
                <a:cs typeface="Arial MT"/>
              </a:rPr>
              <a:t>podcasts. </a:t>
            </a:r>
            <a:r>
              <a:rPr dirty="0" sz="1250" spc="5">
                <a:latin typeface="Arial MT"/>
                <a:cs typeface="Arial MT"/>
              </a:rPr>
              <a:t>Some of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toughest </a:t>
            </a:r>
            <a:r>
              <a:rPr dirty="0" sz="1250" spc="5">
                <a:latin typeface="Arial MT"/>
                <a:cs typeface="Arial MT"/>
              </a:rPr>
              <a:t>moments, when I </a:t>
            </a:r>
            <a:r>
              <a:rPr dirty="0" sz="1250">
                <a:latin typeface="Arial MT"/>
                <a:cs typeface="Arial MT"/>
              </a:rPr>
              <a:t>found </a:t>
            </a:r>
            <a:r>
              <a:rPr dirty="0" sz="1250" spc="5">
                <a:latin typeface="Arial MT"/>
                <a:cs typeface="Arial MT"/>
              </a:rPr>
              <a:t>no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answers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people that surrounded </a:t>
            </a:r>
            <a:r>
              <a:rPr dirty="0" sz="1250" spc="5">
                <a:latin typeface="Arial MT"/>
                <a:cs typeface="Arial MT"/>
              </a:rPr>
              <a:t>me, I was </a:t>
            </a:r>
            <a:r>
              <a:rPr dirty="0" sz="1250">
                <a:latin typeface="Arial MT"/>
                <a:cs typeface="Arial MT"/>
              </a:rPr>
              <a:t>able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was</a:t>
            </a:r>
            <a:r>
              <a:rPr dirty="0" sz="1250">
                <a:latin typeface="Arial MT"/>
                <a:cs typeface="Arial MT"/>
              </a:rPr>
              <a:t> looking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Spotify.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4950" y="1860550"/>
            <a:ext cx="2085975" cy="10096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9100" y="3547109"/>
            <a:ext cx="656399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As I </a:t>
            </a:r>
            <a:r>
              <a:rPr dirty="0" sz="1250">
                <a:latin typeface="Arial MT"/>
                <a:cs typeface="Arial MT"/>
              </a:rPr>
              <a:t>continue </a:t>
            </a:r>
            <a:r>
              <a:rPr dirty="0" sz="1250" spc="5">
                <a:latin typeface="Arial MT"/>
                <a:cs typeface="Arial MT"/>
              </a:rPr>
              <a:t>to grow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entrepreneurial </a:t>
            </a:r>
            <a:r>
              <a:rPr dirty="0" sz="1250" spc="-10">
                <a:latin typeface="Arial MT"/>
                <a:cs typeface="Arial MT"/>
              </a:rPr>
              <a:t>journey, </a:t>
            </a:r>
            <a:r>
              <a:rPr dirty="0" sz="1250" spc="5">
                <a:latin typeface="Arial MT"/>
                <a:cs typeface="Arial MT"/>
              </a:rPr>
              <a:t>I want to </a:t>
            </a:r>
            <a:r>
              <a:rPr dirty="0" sz="1250">
                <a:latin typeface="Arial MT"/>
                <a:cs typeface="Arial MT"/>
              </a:rPr>
              <a:t>provide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safe space, </a:t>
            </a:r>
            <a:r>
              <a:rPr dirty="0" sz="1250" spc="5">
                <a:latin typeface="Arial MT"/>
                <a:cs typeface="Arial MT"/>
              </a:rPr>
              <a:t>where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 </a:t>
            </a:r>
            <a:r>
              <a:rPr dirty="0" sz="1250" spc="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find their answers through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>
                <a:latin typeface="Arial MT"/>
                <a:cs typeface="Arial MT"/>
              </a:rPr>
              <a:t>interviews. </a:t>
            </a:r>
            <a:r>
              <a:rPr dirty="0" sz="1250" spc="5">
                <a:latin typeface="Arial MT"/>
                <a:cs typeface="Arial MT"/>
              </a:rPr>
              <a:t>They say </a:t>
            </a:r>
            <a:r>
              <a:rPr dirty="0" sz="1250">
                <a:latin typeface="Arial MT"/>
                <a:cs typeface="Arial MT"/>
              </a:rPr>
              <a:t>that "once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10">
                <a:latin typeface="Arial MT"/>
                <a:cs typeface="Arial MT"/>
              </a:rPr>
              <a:t>quitter, </a:t>
            </a:r>
            <a:r>
              <a:rPr dirty="0" sz="1250">
                <a:latin typeface="Arial MT"/>
                <a:cs typeface="Arial MT"/>
              </a:rPr>
              <a:t>always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quitter, </a:t>
            </a:r>
            <a:r>
              <a:rPr dirty="0" sz="1250" spc="5">
                <a:latin typeface="Arial MT"/>
                <a:cs typeface="Arial MT"/>
              </a:rPr>
              <a:t>" </a:t>
            </a:r>
            <a:r>
              <a:rPr dirty="0" sz="1250">
                <a:latin typeface="Arial MT"/>
                <a:cs typeface="Arial MT"/>
              </a:rPr>
              <a:t>but </a:t>
            </a:r>
            <a:r>
              <a:rPr dirty="0" sz="1250" spc="5">
                <a:latin typeface="Arial MT"/>
                <a:cs typeface="Arial MT"/>
              </a:rPr>
              <a:t>I say </a:t>
            </a:r>
            <a:r>
              <a:rPr dirty="0" sz="1250">
                <a:latin typeface="Arial MT"/>
                <a:cs typeface="Arial MT"/>
              </a:rPr>
              <a:t>that "without quitting the </a:t>
            </a:r>
            <a:r>
              <a:rPr dirty="0" sz="1250" spc="5">
                <a:latin typeface="Arial MT"/>
                <a:cs typeface="Arial MT"/>
              </a:rPr>
              <a:t>bad </a:t>
            </a:r>
            <a:r>
              <a:rPr dirty="0" sz="1250">
                <a:latin typeface="Arial MT"/>
                <a:cs typeface="Arial MT"/>
              </a:rPr>
              <a:t>habits, there is </a:t>
            </a:r>
            <a:r>
              <a:rPr dirty="0" sz="1250" spc="5">
                <a:latin typeface="Arial MT"/>
                <a:cs typeface="Arial MT"/>
              </a:rPr>
              <a:t>no </a:t>
            </a:r>
            <a:r>
              <a:rPr dirty="0" sz="1250">
                <a:latin typeface="Arial MT"/>
                <a:cs typeface="Arial MT"/>
              </a:rPr>
              <a:t>growth". </a:t>
            </a:r>
            <a:r>
              <a:rPr dirty="0" sz="1250" spc="5">
                <a:latin typeface="Arial MT"/>
                <a:cs typeface="Arial MT"/>
              </a:rPr>
              <a:t>I hope 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encourage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another,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together!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7800" y="4689475"/>
            <a:ext cx="2143125" cy="21431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19100" y="6814185"/>
            <a:ext cx="6574790" cy="23304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Sara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Nunez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Bee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300"/>
              </a:lnSpc>
              <a:spcBef>
                <a:spcPts val="10"/>
              </a:spcBef>
            </a:pPr>
            <a:r>
              <a:rPr dirty="0" sz="1250" spc="5">
                <a:latin typeface="Arial MT"/>
                <a:cs typeface="Arial MT"/>
              </a:rPr>
              <a:t>Sara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Nunez </a:t>
            </a:r>
            <a:r>
              <a:rPr dirty="0" sz="1250">
                <a:latin typeface="Arial MT"/>
                <a:cs typeface="Arial MT"/>
              </a:rPr>
              <a:t>interviews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5">
                <a:latin typeface="Arial MT"/>
                <a:cs typeface="Arial MT"/>
              </a:rPr>
              <a:t> who </a:t>
            </a:r>
            <a:r>
              <a:rPr dirty="0" sz="1250">
                <a:latin typeface="Arial MT"/>
                <a:cs typeface="Arial MT"/>
              </a:rPr>
              <a:t>shares 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unique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5">
                <a:latin typeface="Arial MT"/>
                <a:cs typeface="Arial MT"/>
              </a:rPr>
              <a:t> from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States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Costa Rica and </a:t>
            </a:r>
            <a:r>
              <a:rPr dirty="0" sz="1250">
                <a:latin typeface="Arial MT"/>
                <a:cs typeface="Arial MT"/>
              </a:rPr>
              <a:t>his experiences in telemarketing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restoring jukeboxes. Richard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discusses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rewards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telemarketing,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building rapport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customers,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strategies for dealing with rejection. </a:t>
            </a:r>
            <a:r>
              <a:rPr dirty="0" sz="1250" spc="10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also shares his passion for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restoring jukeboxes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his plans for the future, including creating educational toys for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children.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Throughout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emphasizes the</a:t>
            </a:r>
            <a:r>
              <a:rPr dirty="0" sz="1250" spc="5">
                <a:latin typeface="Arial MT"/>
                <a:cs typeface="Arial MT"/>
              </a:rPr>
              <a:t> power of </a:t>
            </a:r>
            <a:r>
              <a:rPr dirty="0" sz="1250">
                <a:latin typeface="Arial MT"/>
                <a:cs typeface="Arial MT"/>
              </a:rPr>
              <a:t>manners,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energy,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listening in sales.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episode concludes with Richard's contact information for those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interested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connecting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8125" y="355600"/>
            <a:ext cx="4562475" cy="3124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3461384"/>
            <a:ext cx="3672204" cy="1816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CHAPTERS:</a:t>
            </a:r>
            <a:endParaRPr sz="1250">
              <a:latin typeface="Arial MT"/>
              <a:cs typeface="Arial MT"/>
            </a:endParaRPr>
          </a:p>
          <a:p>
            <a:pPr marL="12700" marR="125031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00:00 Introduction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Icebreaker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00:33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Fun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Questions</a:t>
            </a:r>
            <a:endParaRPr sz="1250">
              <a:latin typeface="Arial MT"/>
              <a:cs typeface="Arial MT"/>
            </a:endParaRPr>
          </a:p>
          <a:p>
            <a:pPr marL="12700" marR="123317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01:09 </a:t>
            </a:r>
            <a:r>
              <a:rPr dirty="0" sz="1250" spc="-5">
                <a:latin typeface="Arial MT"/>
                <a:cs typeface="Arial MT"/>
              </a:rPr>
              <a:t>Time Travel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Immortality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02:50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Introduction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Guest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03:20 Guest's Background </a:t>
            </a:r>
            <a:r>
              <a:rPr dirty="0" sz="1250" spc="5">
                <a:latin typeface="Arial MT"/>
                <a:cs typeface="Arial MT"/>
              </a:rPr>
              <a:t>and Move to Costa Rica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04:03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Childhood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Early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5" y="5365750"/>
            <a:ext cx="5238750" cy="4829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546734"/>
            <a:ext cx="2819400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4102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07:12 Relationship with Parents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08:51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Sports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Hobbies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25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09:24</a:t>
            </a:r>
            <a:r>
              <a:rPr dirty="0" sz="1250" spc="34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Transition</a:t>
            </a:r>
            <a:r>
              <a:rPr dirty="0" sz="1250" spc="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10">
                <a:latin typeface="Arial MT"/>
                <a:cs typeface="Arial MT"/>
              </a:rPr>
              <a:t>Telemarketing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10:46 Passion for Restoring Jukeboxes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12:23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15:03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Taking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Leap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Faith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225" y="2193925"/>
            <a:ext cx="5238750" cy="32861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9100" y="5718809"/>
            <a:ext cx="3486785" cy="1816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19:32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Love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Rica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21:25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Language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Barrier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23:17 Challenges </a:t>
            </a:r>
            <a:r>
              <a:rPr dirty="0" sz="1250" spc="5">
                <a:latin typeface="Arial MT"/>
                <a:cs typeface="Arial MT"/>
              </a:rPr>
              <a:t>and Rewards of </a:t>
            </a:r>
            <a:r>
              <a:rPr dirty="0" sz="1250" spc="-10">
                <a:latin typeface="Arial MT"/>
                <a:cs typeface="Arial MT"/>
              </a:rPr>
              <a:t>Telemarketing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24:37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Jukeboxes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Pimble</a:t>
            </a:r>
            <a:endParaRPr sz="1250">
              <a:latin typeface="Arial MT"/>
              <a:cs typeface="Arial MT"/>
            </a:endParaRPr>
          </a:p>
          <a:p>
            <a:pPr marL="12700" marR="114427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26:41 Price </a:t>
            </a:r>
            <a:r>
              <a:rPr dirty="0" sz="1250" spc="5">
                <a:latin typeface="Arial MT"/>
                <a:cs typeface="Arial MT"/>
              </a:rPr>
              <a:t>Range of </a:t>
            </a:r>
            <a:r>
              <a:rPr dirty="0" sz="1250">
                <a:latin typeface="Arial MT"/>
                <a:cs typeface="Arial MT"/>
              </a:rPr>
              <a:t>Jukeboxes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28:04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Tips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30:15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Rapport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225" y="355601"/>
            <a:ext cx="5238750" cy="30670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3661410"/>
            <a:ext cx="3519804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638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32:29 Dealing with Rejection in Sales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33:37 Maintaining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Positive Attitude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34:46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Power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Manners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Energy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36:18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Understanding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Perspective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37:20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Listening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50">
                <a:latin typeface="Arial MT"/>
                <a:cs typeface="Arial MT"/>
              </a:rPr>
              <a:t>38:37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through Scholarships</a:t>
            </a:r>
            <a:endParaRPr sz="1250">
              <a:latin typeface="Arial MT"/>
              <a:cs typeface="Arial MT"/>
            </a:endParaRPr>
          </a:p>
          <a:p>
            <a:pPr marL="12700" marR="823594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40:12 </a:t>
            </a:r>
            <a:r>
              <a:rPr dirty="0" sz="1250" spc="-15">
                <a:latin typeface="Arial MT"/>
                <a:cs typeface="Arial MT"/>
              </a:rPr>
              <a:t>Teaching </a:t>
            </a:r>
            <a:r>
              <a:rPr dirty="0" sz="1250">
                <a:latin typeface="Arial MT"/>
                <a:cs typeface="Arial MT"/>
              </a:rPr>
              <a:t>Children through Play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41:28</a:t>
            </a:r>
            <a:r>
              <a:rPr dirty="0" sz="1250" spc="-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Future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Goals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5" y="5822950"/>
            <a:ext cx="5238750" cy="30289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9100" y="9100185"/>
            <a:ext cx="6502400" cy="1035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82397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46:22 Conclusion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Final Thoughts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50:39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Contact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Information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in Central</a:t>
            </a:r>
            <a:r>
              <a:rPr dirty="0" sz="1250" spc="-7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 </a:t>
            </a:r>
            <a:r>
              <a:rPr dirty="0" sz="1250" spc="5">
                <a:latin typeface="Arial MT"/>
                <a:cs typeface="Arial MT"/>
              </a:rPr>
              <a:t>making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strong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CCC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352423"/>
            <a:ext cx="653923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225" y="660401"/>
            <a:ext cx="5238750" cy="54292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9100" y="6071233"/>
            <a:ext cx="6697345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21615">
              <a:lnSpc>
                <a:spcPct val="135000"/>
              </a:lnSpc>
              <a:spcBef>
                <a:spcPts val="95"/>
              </a:spcBef>
            </a:pP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bachelors degree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20"/>
              </a:lnSpc>
              <a:spcBef>
                <a:spcPts val="5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225" y="355600"/>
            <a:ext cx="5238750" cy="30860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100" y="3743321"/>
            <a:ext cx="438975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765" y="4464932"/>
            <a:ext cx="6409873" cy="29323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9100" y="7585705"/>
            <a:ext cx="6363970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#RichardBlank #CostaRica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5">
                <a:latin typeface="Arial MT"/>
                <a:cs typeface="Arial MT"/>
              </a:rPr>
              <a:t> #BPO </a:t>
            </a:r>
            <a:r>
              <a:rPr dirty="0" sz="1250">
                <a:latin typeface="Arial MT"/>
                <a:cs typeface="Arial MT"/>
              </a:rPr>
              <a:t>#Sales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#B2B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#CEO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#smallbusinesschronicles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#successfulquitterspodcast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#Saranunezbee</a:t>
            </a:r>
            <a:endParaRPr sz="1250">
              <a:latin typeface="Arial MT"/>
              <a:cs typeface="Arial MT"/>
            </a:endParaRPr>
          </a:p>
          <a:p>
            <a:pPr marL="12700" marR="125730">
              <a:lnSpc>
                <a:spcPct val="133300"/>
              </a:lnSpc>
              <a:spcBef>
                <a:spcPts val="25"/>
              </a:spcBef>
            </a:pPr>
            <a:r>
              <a:rPr dirty="0" sz="1250" spc="5">
                <a:latin typeface="Arial MT"/>
                <a:cs typeface="Arial MT"/>
              </a:rPr>
              <a:t>Sara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Nunez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Bee, </a:t>
            </a:r>
            <a:r>
              <a:rPr dirty="0" sz="1250">
                <a:latin typeface="Arial MT"/>
                <a:cs typeface="Arial MT"/>
              </a:rPr>
              <a:t>Successful quitters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 Richard Blank,Costa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 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 </a:t>
            </a:r>
            <a:r>
              <a:rPr dirty="0" sz="1250" spc="-10">
                <a:latin typeface="Arial MT"/>
                <a:cs typeface="Arial MT"/>
              </a:rPr>
              <a:t>Telemarketing, </a:t>
            </a:r>
            <a:r>
              <a:rPr dirty="0" sz="1250" spc="5">
                <a:latin typeface="Arial MT"/>
                <a:cs typeface="Arial MT"/>
              </a:rPr>
              <a:t>BPO, </a:t>
            </a:r>
            <a:r>
              <a:rPr dirty="0" sz="1250">
                <a:latin typeface="Arial MT"/>
                <a:cs typeface="Arial MT"/>
              </a:rPr>
              <a:t>Nearshore, Sales,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B2B,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Business,Podcast,Gamification,Leadership,Marketing,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Radio,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89344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42386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68827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0"/>
            <a:ext cx="6705600" cy="37718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8100" y="4175122"/>
            <a:ext cx="4953000" cy="58769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00" y="355604"/>
            <a:ext cx="6705600" cy="3771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2024-06-18T18:26:04Z</dcterms:created>
  <dcterms:modified xsi:type="dcterms:W3CDTF">2024-06-18T18:26:04Z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2024-06-18T00:00:00Z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2024-06-18T00:00:00Z</vt:filetime>
  </property>
</Properties>
</file>