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6"/>
            <a:ext cx="680085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8yvty" TargetMode="External"/><Relationship Id="rId4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799" y="860425"/>
            <a:ext cx="6705600" cy="9525"/>
          </a:xfrm>
          <a:custGeom>
            <a:avLst/>
            <a:gdLst/>
            <a:ahLst/>
            <a:cxnLst/>
            <a:rect l="l" t="t" r="r" b="b"/>
            <a:pathLst>
              <a:path w="6705600" h="9525">
                <a:moveTo>
                  <a:pt x="6705599" y="9524"/>
                </a:moveTo>
                <a:lnTo>
                  <a:pt x="0" y="9524"/>
                </a:lnTo>
                <a:lnTo>
                  <a:pt x="0" y="0"/>
                </a:lnTo>
                <a:lnTo>
                  <a:pt x="6705599" y="0"/>
                </a:lnTo>
                <a:lnTo>
                  <a:pt x="6705599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075" y="458075"/>
            <a:ext cx="328448" cy="3284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192910" y="523875"/>
            <a:ext cx="1958339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-15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-10">
                <a:latin typeface="Arial MT"/>
                <a:cs typeface="Arial MT"/>
              </a:rPr>
              <a:t>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ustpaste.it/8yvty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7025" y="1132198"/>
            <a:ext cx="6116320" cy="730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62050" marR="5080" indent="-1149985">
              <a:lnSpc>
                <a:spcPct val="105100"/>
              </a:lnSpc>
              <a:spcBef>
                <a:spcPts val="100"/>
              </a:spcBef>
            </a:pPr>
            <a:r>
              <a:rPr dirty="0" sz="2200" spc="-10">
                <a:latin typeface="Arial MT"/>
                <a:cs typeface="Arial MT"/>
              </a:rPr>
              <a:t>What makes you HAPPY? podcast guest Richard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Costa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Rica's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Call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Center</a:t>
            </a:r>
            <a:endParaRPr sz="22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5224" y="2060575"/>
            <a:ext cx="5238749" cy="249554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9099" y="4537709"/>
            <a:ext cx="6515734" cy="1558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9209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Jake </a:t>
            </a:r>
            <a:r>
              <a:rPr dirty="0" sz="1250">
                <a:latin typeface="Arial MT"/>
                <a:cs typeface="Arial MT"/>
              </a:rPr>
              <a:t>Pearson: Welcome </a:t>
            </a:r>
            <a:r>
              <a:rPr dirty="0" sz="1250" spc="5">
                <a:latin typeface="Arial MT"/>
                <a:cs typeface="Arial MT"/>
              </a:rPr>
              <a:t>back to </a:t>
            </a:r>
            <a:r>
              <a:rPr dirty="0" sz="1250">
                <a:latin typeface="Arial MT"/>
                <a:cs typeface="Arial MT"/>
              </a:rPr>
              <a:t>the podcast </a:t>
            </a:r>
            <a:r>
              <a:rPr dirty="0" sz="1250" spc="5">
                <a:latin typeface="Arial MT"/>
                <a:cs typeface="Arial MT"/>
              </a:rPr>
              <a:t>where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ask </a:t>
            </a:r>
            <a:r>
              <a:rPr dirty="0" sz="1250">
                <a:latin typeface="Arial MT"/>
                <a:cs typeface="Arial MT"/>
              </a:rPr>
              <a:t>the question, </a:t>
            </a:r>
            <a:r>
              <a:rPr dirty="0" sz="1250" spc="5">
                <a:latin typeface="Arial MT"/>
                <a:cs typeface="Arial MT"/>
              </a:rPr>
              <a:t>What makes you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happy?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5">
                <a:latin typeface="Arial MT"/>
                <a:cs typeface="Arial MT"/>
              </a:rPr>
              <a:t>name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5">
                <a:latin typeface="Arial MT"/>
                <a:cs typeface="Arial MT"/>
              </a:rPr>
              <a:t>Jake </a:t>
            </a:r>
            <a:r>
              <a:rPr dirty="0" sz="1250">
                <a:latin typeface="Arial MT"/>
                <a:cs typeface="Arial MT"/>
              </a:rPr>
              <a:t>Pearson,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today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have </a:t>
            </a:r>
            <a:r>
              <a:rPr dirty="0" sz="1250">
                <a:latin typeface="Arial MT"/>
                <a:cs typeface="Arial MT"/>
              </a:rPr>
              <a:t>with </a:t>
            </a:r>
            <a:r>
              <a:rPr dirty="0" sz="1250" spc="5">
                <a:latin typeface="Arial MT"/>
                <a:cs typeface="Arial MT"/>
              </a:rPr>
              <a:t>us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10">
                <a:latin typeface="Arial MT"/>
                <a:cs typeface="Arial MT"/>
              </a:rPr>
              <a:t>CEO </a:t>
            </a:r>
            <a:r>
              <a:rPr dirty="0" sz="1250" spc="5">
                <a:latin typeface="Arial MT"/>
                <a:cs typeface="Arial MT"/>
              </a:rPr>
              <a:t>of Costa </a:t>
            </a:r>
            <a:r>
              <a:rPr dirty="0" sz="1250">
                <a:latin typeface="Arial MT"/>
                <a:cs typeface="Arial MT"/>
              </a:rPr>
              <a:t>Rica's call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</a:t>
            </a:r>
            <a:r>
              <a:rPr dirty="0" sz="1250">
                <a:latin typeface="Arial MT"/>
                <a:cs typeface="Arial MT"/>
              </a:rPr>
              <a:t> Rica,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formerly living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Philadelphia.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Richard,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Richard Blank: </a:t>
            </a:r>
            <a:r>
              <a:rPr dirty="0" sz="1250" spc="5">
                <a:latin typeface="Arial MT"/>
                <a:cs typeface="Arial MT"/>
              </a:rPr>
              <a:t>how are you? </a:t>
            </a:r>
            <a:r>
              <a:rPr dirty="0" sz="1250">
                <a:latin typeface="Arial MT"/>
                <a:cs typeface="Arial MT"/>
              </a:rPr>
              <a:t>I'm doing great, Jake. </a:t>
            </a:r>
            <a:r>
              <a:rPr dirty="0" sz="1250" spc="10">
                <a:latin typeface="Arial MT"/>
                <a:cs typeface="Arial MT"/>
              </a:rPr>
              <a:t>So </a:t>
            </a:r>
            <a:r>
              <a:rPr dirty="0" sz="1250" spc="5">
                <a:latin typeface="Arial MT"/>
                <a:cs typeface="Arial MT"/>
              </a:rPr>
              <a:t>happy to be here </a:t>
            </a:r>
            <a:r>
              <a:rPr dirty="0" sz="1250">
                <a:latin typeface="Arial MT"/>
                <a:cs typeface="Arial MT"/>
              </a:rPr>
              <a:t>tonight, </a:t>
            </a:r>
            <a:r>
              <a:rPr dirty="0" sz="1250" spc="5">
                <a:latin typeface="Arial MT"/>
                <a:cs typeface="Arial MT"/>
              </a:rPr>
              <a:t>and I </a:t>
            </a:r>
            <a:r>
              <a:rPr dirty="0" sz="1250">
                <a:latin typeface="Arial MT"/>
                <a:cs typeface="Arial MT"/>
              </a:rPr>
              <a:t>got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happy.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Blank: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Beautiful.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0849" y="355601"/>
            <a:ext cx="6667499" cy="47434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099" y="5080635"/>
            <a:ext cx="6567170" cy="1054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5">
                <a:latin typeface="Arial MT"/>
                <a:cs typeface="Arial MT"/>
              </a:rPr>
              <a:t>Jake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Pearson: </a:t>
            </a:r>
            <a:r>
              <a:rPr dirty="0" sz="1250" spc="-5">
                <a:latin typeface="Arial MT"/>
                <a:cs typeface="Arial MT"/>
              </a:rPr>
              <a:t>Well,</a:t>
            </a:r>
            <a:r>
              <a:rPr dirty="0" sz="1250">
                <a:latin typeface="Arial MT"/>
                <a:cs typeface="Arial MT"/>
              </a:rPr>
              <a:t> let's get straight into </a:t>
            </a:r>
            <a:r>
              <a:rPr dirty="0" sz="1250" spc="-5">
                <a:latin typeface="Arial MT"/>
                <a:cs typeface="Arial MT"/>
              </a:rPr>
              <a:t>it,</a:t>
            </a:r>
            <a:r>
              <a:rPr dirty="0" sz="1250">
                <a:latin typeface="Arial MT"/>
                <a:cs typeface="Arial MT"/>
              </a:rPr>
              <a:t> Richard.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does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happy?</a:t>
            </a:r>
            <a:endParaRPr sz="1250">
              <a:latin typeface="Arial MT"/>
              <a:cs typeface="Arial MT"/>
            </a:endParaRPr>
          </a:p>
          <a:p>
            <a:pPr marL="12700" marR="5080" indent="4381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Richard Blank: </a:t>
            </a: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first is better </a:t>
            </a:r>
            <a:r>
              <a:rPr dirty="0" sz="1250" spc="-10">
                <a:latin typeface="Arial MT"/>
                <a:cs typeface="Arial MT"/>
              </a:rPr>
              <a:t>weather. </a:t>
            </a:r>
            <a:r>
              <a:rPr dirty="0" sz="1250" spc="5">
                <a:latin typeface="Arial MT"/>
                <a:cs typeface="Arial MT"/>
              </a:rPr>
              <a:t>When I moved away from </a:t>
            </a:r>
            <a:r>
              <a:rPr dirty="0" sz="1250">
                <a:latin typeface="Arial MT"/>
                <a:cs typeface="Arial MT"/>
              </a:rPr>
              <a:t>Philadelphia,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didn't </a:t>
            </a:r>
            <a:r>
              <a:rPr dirty="0" sz="1250" spc="5">
                <a:latin typeface="Arial MT"/>
                <a:cs typeface="Arial MT"/>
              </a:rPr>
              <a:t>have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worry about </a:t>
            </a:r>
            <a:r>
              <a:rPr dirty="0" sz="1250" spc="5">
                <a:latin typeface="Arial MT"/>
                <a:cs typeface="Arial MT"/>
              </a:rPr>
              <a:t>snow </a:t>
            </a:r>
            <a:r>
              <a:rPr dirty="0" sz="1250">
                <a:latin typeface="Arial MT"/>
                <a:cs typeface="Arial MT"/>
              </a:rPr>
              <a:t>anymore.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-10">
                <a:latin typeface="Arial MT"/>
                <a:cs typeface="Arial MT"/>
              </a:rPr>
              <a:t>secondly,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believe that living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true life will </a:t>
            </a:r>
            <a:r>
              <a:rPr dirty="0" sz="1250" spc="5">
                <a:latin typeface="Arial MT"/>
                <a:cs typeface="Arial MT"/>
              </a:rPr>
              <a:t>make you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happy.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Money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jewels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gold,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 lose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luster.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have.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224" y="355601"/>
            <a:ext cx="5238749" cy="48291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099" y="5166360"/>
            <a:ext cx="6705600" cy="2330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 Blank: If </a:t>
            </a:r>
            <a:r>
              <a:rPr dirty="0" sz="1250" spc="5">
                <a:latin typeface="Arial MT"/>
                <a:cs typeface="Arial MT"/>
              </a:rPr>
              <a:t>you have </a:t>
            </a:r>
            <a:r>
              <a:rPr dirty="0" sz="1250">
                <a:latin typeface="Arial MT"/>
                <a:cs typeface="Arial MT"/>
              </a:rPr>
              <a:t>balance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center </a:t>
            </a:r>
            <a:r>
              <a:rPr dirty="0" sz="1250" spc="5">
                <a:latin typeface="Arial MT"/>
                <a:cs typeface="Arial MT"/>
              </a:rPr>
              <a:t>and you can </a:t>
            </a:r>
            <a:r>
              <a:rPr dirty="0" sz="1250">
                <a:latin typeface="Arial MT"/>
                <a:cs typeface="Arial MT"/>
              </a:rPr>
              <a:t>live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very </a:t>
            </a:r>
            <a:r>
              <a:rPr dirty="0" sz="1250" spc="-5">
                <a:latin typeface="Arial MT"/>
                <a:cs typeface="Arial MT"/>
              </a:rPr>
              <a:t>fulfilled life, </a:t>
            </a:r>
            <a:r>
              <a:rPr dirty="0" sz="1250" spc="5">
                <a:latin typeface="Arial MT"/>
                <a:cs typeface="Arial MT"/>
              </a:rPr>
              <a:t>and I chose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 be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linguist </a:t>
            </a:r>
            <a:r>
              <a:rPr dirty="0" sz="1250" spc="5">
                <a:latin typeface="Arial MT"/>
                <a:cs typeface="Arial MT"/>
              </a:rPr>
              <a:t>at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Arizona. </a:t>
            </a:r>
            <a:r>
              <a:rPr dirty="0" sz="1250" spc="5">
                <a:latin typeface="Arial MT"/>
                <a:cs typeface="Arial MT"/>
              </a:rPr>
              <a:t>I was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Spanish communication major </a:t>
            </a:r>
            <a:r>
              <a:rPr dirty="0" sz="1250" spc="5">
                <a:latin typeface="Arial MT"/>
                <a:cs typeface="Arial MT"/>
              </a:rPr>
              <a:t>and I </a:t>
            </a:r>
            <a:r>
              <a:rPr dirty="0" sz="1250">
                <a:latin typeface="Arial MT"/>
                <a:cs typeface="Arial MT"/>
              </a:rPr>
              <a:t>tripled </a:t>
            </a:r>
            <a:r>
              <a:rPr dirty="0" sz="1250" spc="5">
                <a:latin typeface="Arial MT"/>
                <a:cs typeface="Arial MT"/>
              </a:rPr>
              <a:t> down on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5">
                <a:latin typeface="Arial MT"/>
                <a:cs typeface="Arial MT"/>
              </a:rPr>
              <a:t>own </a:t>
            </a:r>
            <a:r>
              <a:rPr dirty="0" sz="1250">
                <a:latin typeface="Arial MT"/>
                <a:cs typeface="Arial MT"/>
              </a:rPr>
              <a:t>skills </a:t>
            </a:r>
            <a:r>
              <a:rPr dirty="0" sz="1250" spc="5">
                <a:latin typeface="Arial MT"/>
                <a:cs typeface="Arial MT"/>
              </a:rPr>
              <a:t>and moved to Costa </a:t>
            </a:r>
            <a:r>
              <a:rPr dirty="0" sz="1250">
                <a:latin typeface="Arial MT"/>
                <a:cs typeface="Arial MT"/>
              </a:rPr>
              <a:t>Rica, </a:t>
            </a:r>
            <a:r>
              <a:rPr dirty="0" sz="1250" spc="5">
                <a:latin typeface="Arial MT"/>
                <a:cs typeface="Arial MT"/>
              </a:rPr>
              <a:t>27 </a:t>
            </a:r>
            <a:r>
              <a:rPr dirty="0" sz="1250">
                <a:latin typeface="Arial MT"/>
                <a:cs typeface="Arial MT"/>
              </a:rPr>
              <a:t>years old </a:t>
            </a:r>
            <a:r>
              <a:rPr dirty="0" sz="1250" spc="5">
                <a:latin typeface="Arial MT"/>
                <a:cs typeface="Arial MT"/>
              </a:rPr>
              <a:t>to work at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friend's call </a:t>
            </a:r>
            <a:r>
              <a:rPr dirty="0" sz="1250" spc="-10">
                <a:latin typeface="Arial MT"/>
                <a:cs typeface="Arial MT"/>
              </a:rPr>
              <a:t>center. 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Eventually,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own.</a:t>
            </a:r>
            <a:endParaRPr sz="1250">
              <a:latin typeface="Arial MT"/>
              <a:cs typeface="Arial MT"/>
            </a:endParaRPr>
          </a:p>
          <a:p>
            <a:pPr marL="12700" marR="40640" indent="43815">
              <a:lnSpc>
                <a:spcPts val="2030"/>
              </a:lnSpc>
              <a:spcBef>
                <a:spcPts val="5"/>
              </a:spcBef>
            </a:pPr>
            <a:r>
              <a:rPr dirty="0" sz="1250">
                <a:latin typeface="Arial MT"/>
                <a:cs typeface="Arial MT"/>
              </a:rPr>
              <a:t>Richard Blank: Fell in love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married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Rican, </a:t>
            </a:r>
            <a:r>
              <a:rPr dirty="0" sz="1250" spc="5">
                <a:latin typeface="Arial MT"/>
                <a:cs typeface="Arial MT"/>
              </a:rPr>
              <a:t>and here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 spc="-15">
                <a:latin typeface="Arial MT"/>
                <a:cs typeface="Arial MT"/>
              </a:rPr>
              <a:t>today.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putting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aside, Jake, </a:t>
            </a:r>
            <a:r>
              <a:rPr dirty="0" sz="1250" spc="-5">
                <a:latin typeface="Arial MT"/>
                <a:cs typeface="Arial MT"/>
              </a:rPr>
              <a:t>it's </a:t>
            </a:r>
            <a:r>
              <a:rPr dirty="0" sz="1250">
                <a:latin typeface="Arial MT"/>
                <a:cs typeface="Arial MT"/>
              </a:rPr>
              <a:t>really about </a:t>
            </a:r>
            <a:r>
              <a:rPr dirty="0" sz="1250" spc="5">
                <a:latin typeface="Arial MT"/>
                <a:cs typeface="Arial MT"/>
              </a:rPr>
              <a:t>once </a:t>
            </a:r>
            <a:r>
              <a:rPr dirty="0" sz="1250">
                <a:latin typeface="Arial MT"/>
                <a:cs typeface="Arial MT"/>
              </a:rPr>
              <a:t>again following through </a:t>
            </a:r>
            <a:r>
              <a:rPr dirty="0" sz="1250" spc="5">
                <a:latin typeface="Arial MT"/>
                <a:cs typeface="Arial MT"/>
              </a:rPr>
              <a:t>on what makes you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most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happy.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earn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living </a:t>
            </a:r>
            <a:r>
              <a:rPr dirty="0" sz="1250" spc="5">
                <a:latin typeface="Arial MT"/>
                <a:cs typeface="Arial MT"/>
              </a:rPr>
              <a:t>so many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different</a:t>
            </a:r>
            <a:r>
              <a:rPr dirty="0" sz="1250">
                <a:latin typeface="Arial MT"/>
                <a:cs typeface="Arial MT"/>
              </a:rPr>
              <a:t> ways,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>
                <a:latin typeface="Arial MT"/>
                <a:cs typeface="Arial MT"/>
              </a:rPr>
              <a:t> decided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not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live </a:t>
            </a:r>
            <a:r>
              <a:rPr dirty="0" sz="1250" spc="5">
                <a:latin typeface="Arial MT"/>
                <a:cs typeface="Arial MT"/>
              </a:rPr>
              <a:t>somebody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else's </a:t>
            </a:r>
            <a:r>
              <a:rPr dirty="0" sz="1250" spc="-5">
                <a:latin typeface="Arial MT"/>
                <a:cs typeface="Arial MT"/>
              </a:rPr>
              <a:t>life. </a:t>
            </a:r>
            <a:r>
              <a:rPr dirty="0" sz="1250" spc="5">
                <a:latin typeface="Arial MT"/>
                <a:cs typeface="Arial MT"/>
              </a:rPr>
              <a:t>But do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 spc="5">
                <a:latin typeface="Arial MT"/>
                <a:cs typeface="Arial MT"/>
              </a:rPr>
              <a:t>own. And </a:t>
            </a:r>
            <a:r>
              <a:rPr dirty="0" sz="1250">
                <a:latin typeface="Arial MT"/>
                <a:cs typeface="Arial MT"/>
              </a:rPr>
              <a:t>naturally being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giver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not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-10">
                <a:latin typeface="Arial MT"/>
                <a:cs typeface="Arial MT"/>
              </a:rPr>
              <a:t>receiver, </a:t>
            </a:r>
            <a:r>
              <a:rPr dirty="0" sz="1250" spc="5">
                <a:latin typeface="Arial MT"/>
                <a:cs typeface="Arial MT"/>
              </a:rPr>
              <a:t>I was </a:t>
            </a:r>
            <a:r>
              <a:rPr dirty="0" sz="1250">
                <a:latin typeface="Arial MT"/>
                <a:cs typeface="Arial MT"/>
              </a:rPr>
              <a:t>able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teach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English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second</a:t>
            </a:r>
            <a:r>
              <a:rPr dirty="0" sz="1250">
                <a:latin typeface="Arial MT"/>
                <a:cs typeface="Arial MT"/>
              </a:rPr>
              <a:t> 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stability,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balance, </a:t>
            </a:r>
            <a:r>
              <a:rPr dirty="0" sz="1250" spc="-10">
                <a:latin typeface="Arial MT"/>
                <a:cs typeface="Arial MT"/>
              </a:rPr>
              <a:t>delivery,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strategy,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diplomacy.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0849" y="355601"/>
            <a:ext cx="6667499" cy="52577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099" y="5594985"/>
            <a:ext cx="668909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 Blank: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since English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5">
                <a:latin typeface="Arial MT"/>
                <a:cs typeface="Arial MT"/>
              </a:rPr>
              <a:t> second</a:t>
            </a:r>
            <a:r>
              <a:rPr dirty="0" sz="1250">
                <a:latin typeface="Arial MT"/>
                <a:cs typeface="Arial MT"/>
              </a:rPr>
              <a:t> language,</a:t>
            </a:r>
            <a:r>
              <a:rPr dirty="0" sz="1250" spc="5">
                <a:latin typeface="Arial MT"/>
                <a:cs typeface="Arial MT"/>
              </a:rPr>
              <a:t> I </a:t>
            </a:r>
            <a:r>
              <a:rPr dirty="0" sz="1250">
                <a:latin typeface="Arial MT"/>
                <a:cs typeface="Arial MT"/>
              </a:rPr>
              <a:t>increased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 vocabulary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source. </a:t>
            </a:r>
            <a:r>
              <a:rPr dirty="0" sz="1250" spc="5">
                <a:latin typeface="Arial MT"/>
                <a:cs typeface="Arial MT"/>
              </a:rPr>
              <a:t>And I </a:t>
            </a:r>
            <a:r>
              <a:rPr dirty="0" sz="1250">
                <a:latin typeface="Arial MT"/>
                <a:cs typeface="Arial MT"/>
              </a:rPr>
              <a:t>believe in beautiful </a:t>
            </a:r>
            <a:r>
              <a:rPr dirty="0" sz="1250" spc="5">
                <a:latin typeface="Arial MT"/>
                <a:cs typeface="Arial MT"/>
              </a:rPr>
              <a:t>speech </a:t>
            </a:r>
            <a:r>
              <a:rPr dirty="0" sz="1250">
                <a:latin typeface="Arial MT"/>
                <a:cs typeface="Arial MT"/>
              </a:rPr>
              <a:t>because today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lot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people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just chatting 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using emails. </a:t>
            </a:r>
            <a:r>
              <a:rPr dirty="0" sz="1250" spc="5">
                <a:latin typeface="Arial MT"/>
                <a:cs typeface="Arial MT"/>
              </a:rPr>
              <a:t>For me, I </a:t>
            </a:r>
            <a:r>
              <a:rPr dirty="0" sz="1250">
                <a:latin typeface="Arial MT"/>
                <a:cs typeface="Arial MT"/>
              </a:rPr>
              <a:t>believe that the best relationships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built </a:t>
            </a:r>
            <a:r>
              <a:rPr dirty="0" sz="1250" spc="5">
                <a:latin typeface="Arial MT"/>
                <a:cs typeface="Arial MT"/>
              </a:rPr>
              <a:t>when </a:t>
            </a:r>
            <a:r>
              <a:rPr dirty="0" sz="1250">
                <a:latin typeface="Arial MT"/>
                <a:cs typeface="Arial MT"/>
              </a:rPr>
              <a:t>people </a:t>
            </a:r>
            <a:r>
              <a:rPr dirty="0" sz="1250" spc="5">
                <a:latin typeface="Arial MT"/>
                <a:cs typeface="Arial MT"/>
              </a:rPr>
              <a:t>can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so</a:t>
            </a:r>
            <a:r>
              <a:rPr dirty="0" sz="1250">
                <a:latin typeface="Arial MT"/>
                <a:cs typeface="Arial MT"/>
              </a:rPr>
              <a:t> there's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no</a:t>
            </a:r>
            <a:r>
              <a:rPr dirty="0" sz="1250">
                <a:latin typeface="Arial MT"/>
                <a:cs typeface="Arial MT"/>
              </a:rPr>
              <a:t> miscommunications people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>
                <a:latin typeface="Arial MT"/>
                <a:cs typeface="Arial MT"/>
              </a:rPr>
              <a:t> properly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express.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799" y="355604"/>
            <a:ext cx="6705599" cy="50291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099" y="5366388"/>
            <a:ext cx="6710680" cy="2587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Blank: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Given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luxury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time,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step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back,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readjust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themselves,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able 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>
                <a:latin typeface="Arial MT"/>
                <a:cs typeface="Arial MT"/>
              </a:rPr>
              <a:t>retain relationships, </a:t>
            </a:r>
            <a:r>
              <a:rPr dirty="0" sz="1250" spc="5">
                <a:latin typeface="Arial MT"/>
                <a:cs typeface="Arial MT"/>
              </a:rPr>
              <a:t>and maybe </a:t>
            </a:r>
            <a:r>
              <a:rPr dirty="0" sz="1250">
                <a:latin typeface="Arial MT"/>
                <a:cs typeface="Arial MT"/>
              </a:rPr>
              <a:t>represent yourself in the best light. </a:t>
            </a:r>
            <a:r>
              <a:rPr dirty="0" sz="1250" spc="5">
                <a:latin typeface="Arial MT"/>
                <a:cs typeface="Arial MT"/>
              </a:rPr>
              <a:t>And so </a:t>
            </a:r>
            <a:r>
              <a:rPr dirty="0" sz="1250">
                <a:latin typeface="Arial MT"/>
                <a:cs typeface="Arial MT"/>
              </a:rPr>
              <a:t>the older that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get,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cut fat, focus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meat and </a:t>
            </a:r>
            <a:r>
              <a:rPr dirty="0" sz="1250">
                <a:latin typeface="Arial MT"/>
                <a:cs typeface="Arial MT"/>
              </a:rPr>
              <a:t>realize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priorities in </a:t>
            </a:r>
            <a:r>
              <a:rPr dirty="0" sz="1250" spc="-5">
                <a:latin typeface="Arial MT"/>
                <a:cs typeface="Arial MT"/>
              </a:rPr>
              <a:t>life.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lot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them, </a:t>
            </a:r>
            <a:r>
              <a:rPr dirty="0" sz="1250" spc="5">
                <a:latin typeface="Arial MT"/>
                <a:cs typeface="Arial MT"/>
              </a:rPr>
              <a:t>I good </a:t>
            </a:r>
            <a:r>
              <a:rPr dirty="0" sz="1250">
                <a:latin typeface="Arial MT"/>
                <a:cs typeface="Arial MT"/>
              </a:rPr>
              <a:t>friend,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spending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family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care.</a:t>
            </a:r>
            <a:endParaRPr sz="1250">
              <a:latin typeface="Arial MT"/>
              <a:cs typeface="Arial MT"/>
            </a:endParaRPr>
          </a:p>
          <a:p>
            <a:pPr marL="12700" marR="20955">
              <a:lnSpc>
                <a:spcPct val="13400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Richard Blank: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health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because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if</a:t>
            </a:r>
            <a:r>
              <a:rPr dirty="0" sz="1250" spc="5">
                <a:latin typeface="Arial MT"/>
                <a:cs typeface="Arial MT"/>
              </a:rPr>
              <a:t> you</a:t>
            </a:r>
            <a:r>
              <a:rPr dirty="0" sz="1250">
                <a:latin typeface="Arial MT"/>
                <a:cs typeface="Arial MT"/>
              </a:rPr>
              <a:t> don't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feel</a:t>
            </a:r>
            <a:r>
              <a:rPr dirty="0" sz="1250" spc="5">
                <a:latin typeface="Arial MT"/>
                <a:cs typeface="Arial MT"/>
              </a:rPr>
              <a:t> good </a:t>
            </a:r>
            <a:r>
              <a:rPr dirty="0" sz="1250">
                <a:latin typeface="Arial MT"/>
                <a:cs typeface="Arial MT"/>
              </a:rPr>
              <a:t>every </a:t>
            </a:r>
            <a:r>
              <a:rPr dirty="0" sz="1250" spc="-20">
                <a:latin typeface="Arial MT"/>
                <a:cs typeface="Arial MT"/>
              </a:rPr>
              <a:t>day,</a:t>
            </a:r>
            <a:r>
              <a:rPr dirty="0" sz="1250" spc="5">
                <a:latin typeface="Arial MT"/>
                <a:cs typeface="Arial MT"/>
              </a:rPr>
              <a:t> you </a:t>
            </a:r>
            <a:r>
              <a:rPr dirty="0" sz="1250">
                <a:latin typeface="Arial MT"/>
                <a:cs typeface="Arial MT"/>
              </a:rPr>
              <a:t>can't</a:t>
            </a:r>
            <a:r>
              <a:rPr dirty="0" sz="1250" spc="5">
                <a:latin typeface="Arial MT"/>
                <a:cs typeface="Arial MT"/>
              </a:rPr>
              <a:t> be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happy. </a:t>
            </a:r>
            <a:r>
              <a:rPr dirty="0" sz="1250" spc="5">
                <a:latin typeface="Arial MT"/>
                <a:cs typeface="Arial MT"/>
              </a:rPr>
              <a:t>But I </a:t>
            </a:r>
            <a:r>
              <a:rPr dirty="0" sz="1250">
                <a:latin typeface="Arial MT"/>
                <a:cs typeface="Arial MT"/>
              </a:rPr>
              <a:t>indulge. </a:t>
            </a:r>
            <a:r>
              <a:rPr dirty="0" sz="1250" spc="5">
                <a:latin typeface="Arial MT"/>
                <a:cs typeface="Arial MT"/>
              </a:rPr>
              <a:t>There are </a:t>
            </a:r>
            <a:r>
              <a:rPr dirty="0" sz="1250">
                <a:latin typeface="Arial MT"/>
                <a:cs typeface="Arial MT"/>
              </a:rPr>
              <a:t>certain times that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really enjoy that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like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reward myself. I'm </a:t>
            </a:r>
            <a:r>
              <a:rPr dirty="0" sz="1250" spc="5">
                <a:latin typeface="Arial MT"/>
                <a:cs typeface="Arial MT"/>
              </a:rPr>
              <a:t> an </a:t>
            </a:r>
            <a:r>
              <a:rPr dirty="0" sz="1250">
                <a:latin typeface="Arial MT"/>
                <a:cs typeface="Arial MT"/>
              </a:rPr>
              <a:t>avid collector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juke boxes.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love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drive in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convertible. </a:t>
            </a:r>
            <a:r>
              <a:rPr dirty="0" sz="1250" spc="5">
                <a:latin typeface="Arial MT"/>
                <a:cs typeface="Arial MT"/>
              </a:rPr>
              <a:t>That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makes </a:t>
            </a:r>
            <a:r>
              <a:rPr dirty="0" sz="1250" spc="10">
                <a:latin typeface="Arial MT"/>
                <a:cs typeface="Arial MT"/>
              </a:rPr>
              <a:t>me </a:t>
            </a:r>
            <a:r>
              <a:rPr dirty="0" sz="1250">
                <a:latin typeface="Arial MT"/>
                <a:cs typeface="Arial MT"/>
              </a:rPr>
              <a:t>exceptionally </a:t>
            </a:r>
            <a:r>
              <a:rPr dirty="0" sz="1250" spc="5">
                <a:latin typeface="Arial MT"/>
                <a:cs typeface="Arial MT"/>
              </a:rPr>
              <a:t>happy </a:t>
            </a:r>
            <a:r>
              <a:rPr dirty="0" sz="1250">
                <a:latin typeface="Arial MT"/>
                <a:cs typeface="Arial MT"/>
              </a:rPr>
              <a:t>working out in the </a:t>
            </a:r>
            <a:r>
              <a:rPr dirty="0" sz="1250" spc="5">
                <a:latin typeface="Arial MT"/>
                <a:cs typeface="Arial MT"/>
              </a:rPr>
              <a:t>gym so I can </a:t>
            </a:r>
            <a:r>
              <a:rPr dirty="0" sz="1250">
                <a:latin typeface="Arial MT"/>
                <a:cs typeface="Arial MT"/>
              </a:rPr>
              <a:t>get those sort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endorphins 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feel </a:t>
            </a:r>
            <a:r>
              <a:rPr dirty="0" sz="1250" spc="5">
                <a:latin typeface="Arial MT"/>
                <a:cs typeface="Arial MT"/>
              </a:rPr>
              <a:t>good and you </a:t>
            </a:r>
            <a:r>
              <a:rPr dirty="0" sz="1250" spc="-10">
                <a:latin typeface="Arial MT"/>
                <a:cs typeface="Arial MT"/>
              </a:rPr>
              <a:t>know, </a:t>
            </a:r>
            <a:r>
              <a:rPr dirty="0" sz="1250">
                <a:latin typeface="Arial MT"/>
                <a:cs typeface="Arial MT"/>
              </a:rPr>
              <a:t>if I'm able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enjoy </a:t>
            </a:r>
            <a:r>
              <a:rPr dirty="0" sz="1250" spc="5">
                <a:latin typeface="Arial MT"/>
                <a:cs typeface="Arial MT"/>
              </a:rPr>
              <a:t>some </a:t>
            </a:r>
            <a:r>
              <a:rPr dirty="0" sz="1250">
                <a:latin typeface="Arial MT"/>
                <a:cs typeface="Arial MT"/>
              </a:rPr>
              <a:t>amazing seafood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exotic fruit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some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delicious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drinks.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224" y="355601"/>
            <a:ext cx="5238749" cy="25431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099" y="2880360"/>
            <a:ext cx="6649720" cy="2073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43815">
              <a:lnSpc>
                <a:spcPct val="134300"/>
              </a:lnSpc>
              <a:spcBef>
                <a:spcPts val="105"/>
              </a:spcBef>
            </a:pPr>
            <a:r>
              <a:rPr dirty="0" sz="1250">
                <a:latin typeface="Arial MT"/>
                <a:cs typeface="Arial MT"/>
              </a:rPr>
              <a:t>Richard Blank: </a:t>
            </a:r>
            <a:r>
              <a:rPr dirty="0" sz="1250" spc="5">
                <a:latin typeface="Arial MT"/>
                <a:cs typeface="Arial MT"/>
              </a:rPr>
              <a:t>These are </a:t>
            </a:r>
            <a:r>
              <a:rPr dirty="0" sz="1250">
                <a:latin typeface="Arial MT"/>
                <a:cs typeface="Arial MT"/>
              </a:rPr>
              <a:t>the sort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physiological things that </a:t>
            </a:r>
            <a:r>
              <a:rPr dirty="0" sz="1250" spc="5">
                <a:latin typeface="Arial MT"/>
                <a:cs typeface="Arial MT"/>
              </a:rPr>
              <a:t>make </a:t>
            </a:r>
            <a:r>
              <a:rPr dirty="0" sz="1250" spc="10">
                <a:latin typeface="Arial MT"/>
                <a:cs typeface="Arial MT"/>
              </a:rPr>
              <a:t>me </a:t>
            </a:r>
            <a:r>
              <a:rPr dirty="0" sz="1250">
                <a:latin typeface="Arial MT"/>
                <a:cs typeface="Arial MT"/>
              </a:rPr>
              <a:t>exceptionally </a:t>
            </a:r>
            <a:r>
              <a:rPr dirty="0" sz="1250" spc="-15">
                <a:latin typeface="Arial MT"/>
                <a:cs typeface="Arial MT"/>
              </a:rPr>
              <a:t>happy. 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last thing that really </a:t>
            </a:r>
            <a:r>
              <a:rPr dirty="0" sz="1250" spc="5">
                <a:latin typeface="Arial MT"/>
                <a:cs typeface="Arial MT"/>
              </a:rPr>
              <a:t>makes </a:t>
            </a:r>
            <a:r>
              <a:rPr dirty="0" sz="1250" spc="10">
                <a:latin typeface="Arial MT"/>
                <a:cs typeface="Arial MT"/>
              </a:rPr>
              <a:t>me </a:t>
            </a:r>
            <a:r>
              <a:rPr dirty="0" sz="1250" spc="5">
                <a:latin typeface="Arial MT"/>
                <a:cs typeface="Arial MT"/>
              </a:rPr>
              <a:t>happy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ton </a:t>
            </a:r>
            <a:r>
              <a:rPr dirty="0" sz="1250" spc="5">
                <a:latin typeface="Arial MT"/>
                <a:cs typeface="Arial MT"/>
              </a:rPr>
              <a:t>of money </a:t>
            </a:r>
            <a:r>
              <a:rPr dirty="0" sz="1250">
                <a:latin typeface="Arial MT"/>
                <a:cs typeface="Arial MT"/>
              </a:rPr>
              <a:t>because if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don't </a:t>
            </a:r>
            <a:r>
              <a:rPr dirty="0" sz="1250" spc="5">
                <a:latin typeface="Arial MT"/>
                <a:cs typeface="Arial MT"/>
              </a:rPr>
              <a:t>have money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you're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 </a:t>
            </a:r>
            <a:r>
              <a:rPr dirty="0" sz="1250" spc="-15">
                <a:latin typeface="Arial MT"/>
                <a:cs typeface="Arial MT"/>
              </a:rPr>
              <a:t>happy,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that's not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real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life.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There's </a:t>
            </a:r>
            <a:r>
              <a:rPr dirty="0" sz="1250" spc="5">
                <a:latin typeface="Arial MT"/>
                <a:cs typeface="Arial MT"/>
              </a:rPr>
              <a:t>so many </a:t>
            </a:r>
            <a:r>
              <a:rPr dirty="0" sz="1250" spc="-5">
                <a:latin typeface="Arial MT"/>
                <a:cs typeface="Arial MT"/>
              </a:rPr>
              <a:t>different</a:t>
            </a:r>
            <a:r>
              <a:rPr dirty="0" sz="1250">
                <a:latin typeface="Arial MT"/>
                <a:cs typeface="Arial MT"/>
              </a:rPr>
              <a:t> things</a:t>
            </a:r>
            <a:r>
              <a:rPr dirty="0" sz="1250" spc="5">
                <a:latin typeface="Arial MT"/>
                <a:cs typeface="Arial MT"/>
              </a:rPr>
              <a:t> 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 do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 world that </a:t>
            </a:r>
            <a:r>
              <a:rPr dirty="0" sz="1250" spc="5">
                <a:latin typeface="Arial MT"/>
                <a:cs typeface="Arial MT"/>
              </a:rPr>
              <a:t>can make you </a:t>
            </a:r>
            <a:r>
              <a:rPr dirty="0" sz="1250" spc="-15">
                <a:latin typeface="Arial MT"/>
                <a:cs typeface="Arial MT"/>
              </a:rPr>
              <a:t>happy, </a:t>
            </a:r>
            <a:r>
              <a:rPr dirty="0" sz="1250" spc="5">
                <a:latin typeface="Arial MT"/>
                <a:cs typeface="Arial MT"/>
              </a:rPr>
              <a:t>and one of 'em </a:t>
            </a:r>
            <a:r>
              <a:rPr dirty="0" sz="1250">
                <a:latin typeface="Arial MT"/>
                <a:cs typeface="Arial MT"/>
              </a:rPr>
              <a:t>right </a:t>
            </a:r>
            <a:r>
              <a:rPr dirty="0" sz="1250" spc="5">
                <a:latin typeface="Arial MT"/>
                <a:cs typeface="Arial MT"/>
              </a:rPr>
              <a:t>now </a:t>
            </a:r>
            <a:r>
              <a:rPr dirty="0" sz="1250">
                <a:latin typeface="Arial MT"/>
                <a:cs typeface="Arial MT"/>
              </a:rPr>
              <a:t>is spending time with </a:t>
            </a:r>
            <a:r>
              <a:rPr dirty="0" sz="1250" spc="5">
                <a:latin typeface="Arial MT"/>
                <a:cs typeface="Arial MT"/>
              </a:rPr>
              <a:t>you 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amazing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audience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sharing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 ideas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if</a:t>
            </a:r>
            <a:r>
              <a:rPr dirty="0" sz="1250" spc="5">
                <a:latin typeface="Arial MT"/>
                <a:cs typeface="Arial MT"/>
              </a:rPr>
              <a:t> you can</a:t>
            </a:r>
            <a:r>
              <a:rPr dirty="0" sz="1250">
                <a:latin typeface="Arial MT"/>
                <a:cs typeface="Arial MT"/>
              </a:rPr>
              <a:t> get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parents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guilt, if </a:t>
            </a:r>
            <a:r>
              <a:rPr dirty="0" sz="1250" spc="5">
                <a:latin typeface="Arial MT"/>
                <a:cs typeface="Arial MT"/>
              </a:rPr>
              <a:t> you can work </a:t>
            </a:r>
            <a:r>
              <a:rPr dirty="0" sz="1250">
                <a:latin typeface="Arial MT"/>
                <a:cs typeface="Arial MT"/>
              </a:rPr>
              <a:t>through the naysayers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the grave believers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those that </a:t>
            </a:r>
            <a:r>
              <a:rPr dirty="0" sz="1250" spc="5">
                <a:latin typeface="Arial MT"/>
                <a:cs typeface="Arial MT"/>
              </a:rPr>
              <a:t>say you </a:t>
            </a:r>
            <a:r>
              <a:rPr dirty="0" sz="1250">
                <a:latin typeface="Arial MT"/>
                <a:cs typeface="Arial MT"/>
              </a:rPr>
              <a:t>can't, if </a:t>
            </a:r>
            <a:r>
              <a:rPr dirty="0" sz="1250" spc="5">
                <a:latin typeface="Arial MT"/>
                <a:cs typeface="Arial MT"/>
              </a:rPr>
              <a:t> you can </a:t>
            </a:r>
            <a:r>
              <a:rPr dirty="0" sz="1250" spc="-5">
                <a:latin typeface="Arial MT"/>
                <a:cs typeface="Arial MT"/>
              </a:rPr>
              <a:t>still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responsible financially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with your </a:t>
            </a:r>
            <a:r>
              <a:rPr dirty="0" sz="1250" spc="-15">
                <a:latin typeface="Arial MT"/>
                <a:cs typeface="Arial MT"/>
              </a:rPr>
              <a:t>family, </a:t>
            </a:r>
            <a:r>
              <a:rPr dirty="0" sz="1250">
                <a:latin typeface="Arial MT"/>
                <a:cs typeface="Arial MT"/>
              </a:rPr>
              <a:t>then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>
                <a:latin typeface="Arial MT"/>
                <a:cs typeface="Arial MT"/>
              </a:rPr>
              <a:t>all </a:t>
            </a:r>
            <a:r>
              <a:rPr dirty="0" sz="1250" spc="5">
                <a:latin typeface="Arial MT"/>
                <a:cs typeface="Arial MT"/>
              </a:rPr>
              <a:t>means, I </a:t>
            </a:r>
            <a:r>
              <a:rPr dirty="0" sz="1250">
                <a:latin typeface="Arial MT"/>
                <a:cs typeface="Arial MT"/>
              </a:rPr>
              <a:t>think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should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799" y="355600"/>
            <a:ext cx="6705599" cy="67055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099" y="7042782"/>
            <a:ext cx="6726555" cy="2073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4414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 Blank: </a:t>
            </a:r>
            <a:r>
              <a:rPr dirty="0" sz="1250" spc="5">
                <a:latin typeface="Arial MT"/>
                <a:cs typeface="Arial MT"/>
              </a:rPr>
              <a:t>And I </a:t>
            </a:r>
            <a:r>
              <a:rPr dirty="0" sz="1250">
                <a:latin typeface="Arial MT"/>
                <a:cs typeface="Arial MT"/>
              </a:rPr>
              <a:t>should think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should drink life </a:t>
            </a:r>
            <a:r>
              <a:rPr dirty="0" sz="1250" spc="5">
                <a:latin typeface="Arial MT"/>
                <a:cs typeface="Arial MT"/>
              </a:rPr>
              <a:t>and see where </a:t>
            </a:r>
            <a:r>
              <a:rPr dirty="0" sz="1250">
                <a:latin typeface="Arial MT"/>
                <a:cs typeface="Arial MT"/>
              </a:rPr>
              <a:t>it could take you.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so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5">
                <a:latin typeface="Arial MT"/>
                <a:cs typeface="Arial MT"/>
              </a:rPr>
              <a:t>me, </a:t>
            </a:r>
            <a:r>
              <a:rPr dirty="0" sz="1250">
                <a:latin typeface="Arial MT"/>
                <a:cs typeface="Arial MT"/>
              </a:rPr>
              <a:t>I'm really just trying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share with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that I've </a:t>
            </a:r>
            <a:r>
              <a:rPr dirty="0" sz="1250" spc="5">
                <a:latin typeface="Arial MT"/>
                <a:cs typeface="Arial MT"/>
              </a:rPr>
              <a:t>been </a:t>
            </a:r>
            <a:r>
              <a:rPr dirty="0" sz="1250">
                <a:latin typeface="Arial MT"/>
                <a:cs typeface="Arial MT"/>
              </a:rPr>
              <a:t>very true </a:t>
            </a:r>
            <a:r>
              <a:rPr dirty="0" sz="1250" spc="5">
                <a:latin typeface="Arial MT"/>
                <a:cs typeface="Arial MT"/>
              </a:rPr>
              <a:t>and I can </a:t>
            </a:r>
            <a:r>
              <a:rPr dirty="0" sz="1250">
                <a:latin typeface="Arial MT"/>
                <a:cs typeface="Arial MT"/>
              </a:rPr>
              <a:t>stand tall 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look </a:t>
            </a:r>
            <a:r>
              <a:rPr dirty="0" sz="1250" spc="5">
                <a:latin typeface="Arial MT"/>
                <a:cs typeface="Arial MT"/>
              </a:rPr>
              <a:t>at </a:t>
            </a:r>
            <a:r>
              <a:rPr dirty="0" sz="1250">
                <a:latin typeface="Arial MT"/>
                <a:cs typeface="Arial MT"/>
              </a:rPr>
              <a:t>myself in the </a:t>
            </a:r>
            <a:r>
              <a:rPr dirty="0" sz="1250" spc="-10">
                <a:latin typeface="Arial MT"/>
                <a:cs typeface="Arial MT"/>
              </a:rPr>
              <a:t>mirror. </a:t>
            </a:r>
            <a:r>
              <a:rPr dirty="0" sz="1250" spc="5">
                <a:latin typeface="Arial MT"/>
                <a:cs typeface="Arial MT"/>
              </a:rPr>
              <a:t>And I </a:t>
            </a:r>
            <a:r>
              <a:rPr dirty="0" sz="1250">
                <a:latin typeface="Arial MT"/>
                <a:cs typeface="Arial MT"/>
              </a:rPr>
              <a:t>believe that those </a:t>
            </a:r>
            <a:r>
              <a:rPr dirty="0" sz="1250" spc="5">
                <a:latin typeface="Arial MT"/>
                <a:cs typeface="Arial MT"/>
              </a:rPr>
              <a:t>are </a:t>
            </a:r>
            <a:r>
              <a:rPr dirty="0" sz="1250">
                <a:latin typeface="Arial MT"/>
                <a:cs typeface="Arial MT"/>
              </a:rPr>
              <a:t>the sort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things,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friend, that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exceptionally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happy</a:t>
            </a:r>
            <a:r>
              <a:rPr dirty="0" sz="1250" spc="-5">
                <a:latin typeface="Arial MT"/>
                <a:cs typeface="Arial MT"/>
              </a:rPr>
              <a:t> life.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10"/>
              </a:spcBef>
            </a:pPr>
            <a:r>
              <a:rPr dirty="0" sz="1250" spc="5">
                <a:latin typeface="Arial MT"/>
                <a:cs typeface="Arial MT"/>
              </a:rPr>
              <a:t>Jake </a:t>
            </a:r>
            <a:r>
              <a:rPr dirty="0" sz="1250">
                <a:latin typeface="Arial MT"/>
                <a:cs typeface="Arial MT"/>
              </a:rPr>
              <a:t>Pearson: Beautifully said, and, </a:t>
            </a:r>
            <a:r>
              <a:rPr dirty="0" sz="1250" spc="5">
                <a:latin typeface="Arial MT"/>
                <a:cs typeface="Arial MT"/>
              </a:rPr>
              <a:t>and I do </a:t>
            </a:r>
            <a:r>
              <a:rPr dirty="0" sz="1250">
                <a:latin typeface="Arial MT"/>
                <a:cs typeface="Arial MT"/>
              </a:rPr>
              <a:t>appreciate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sharing </a:t>
            </a:r>
            <a:r>
              <a:rPr dirty="0" sz="1250" spc="5">
                <a:latin typeface="Arial MT"/>
                <a:cs typeface="Arial MT"/>
              </a:rPr>
              <a:t>what makes you happy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</a:t>
            </a:r>
            <a:r>
              <a:rPr dirty="0" sz="1250" spc="-5">
                <a:latin typeface="Arial MT"/>
                <a:cs typeface="Arial MT"/>
              </a:rPr>
              <a:t>life.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 would</a:t>
            </a:r>
            <a:r>
              <a:rPr dirty="0" sz="1250">
                <a:latin typeface="Arial MT"/>
                <a:cs typeface="Arial MT"/>
              </a:rPr>
              <a:t> you.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Say,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Well,</a:t>
            </a:r>
            <a:r>
              <a:rPr dirty="0" sz="1250">
                <a:latin typeface="Arial MT"/>
                <a:cs typeface="Arial MT"/>
              </a:rPr>
              <a:t> actually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it's</a:t>
            </a:r>
            <a:r>
              <a:rPr dirty="0" sz="1250">
                <a:latin typeface="Arial MT"/>
                <a:cs typeface="Arial MT"/>
              </a:rPr>
              <a:t> very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interesting because </a:t>
            </a:r>
            <a:r>
              <a:rPr dirty="0" sz="1250" spc="5">
                <a:latin typeface="Arial MT"/>
                <a:cs typeface="Arial MT"/>
              </a:rPr>
              <a:t>what you</a:t>
            </a:r>
            <a:r>
              <a:rPr dirty="0" sz="1250">
                <a:latin typeface="Arial MT"/>
                <a:cs typeface="Arial MT"/>
              </a:rPr>
              <a:t> said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right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 in that last </a:t>
            </a:r>
            <a:r>
              <a:rPr dirty="0" sz="1250" spc="5">
                <a:latin typeface="Arial MT"/>
                <a:cs typeface="Arial MT"/>
              </a:rPr>
              <a:t>few </a:t>
            </a:r>
            <a:r>
              <a:rPr dirty="0" sz="1250">
                <a:latin typeface="Arial MT"/>
                <a:cs typeface="Arial MT"/>
              </a:rPr>
              <a:t>sentences probably ties into </a:t>
            </a:r>
            <a:r>
              <a:rPr dirty="0" sz="1250" spc="5">
                <a:latin typeface="Arial MT"/>
                <a:cs typeface="Arial MT"/>
              </a:rPr>
              <a:t>what you would say to our </a:t>
            </a:r>
            <a:r>
              <a:rPr dirty="0" sz="1250">
                <a:latin typeface="Arial MT"/>
                <a:cs typeface="Arial MT"/>
              </a:rPr>
              <a:t>listeners </a:t>
            </a:r>
            <a:r>
              <a:rPr dirty="0" sz="1250" spc="5">
                <a:latin typeface="Arial MT"/>
                <a:cs typeface="Arial MT"/>
              </a:rPr>
              <a:t>and our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audience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their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own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happiness.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799" y="355600"/>
            <a:ext cx="6705599" cy="67055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099" y="7042782"/>
            <a:ext cx="6603365" cy="13017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5">
                <a:latin typeface="Arial MT"/>
                <a:cs typeface="Arial MT"/>
              </a:rPr>
              <a:t>Jake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Pearson: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Right?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say?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Richard Blank: </a:t>
            </a:r>
            <a:r>
              <a:rPr dirty="0" sz="1250" spc="5">
                <a:latin typeface="Arial MT"/>
                <a:cs typeface="Arial MT"/>
              </a:rPr>
              <a:t>Oh,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it's</a:t>
            </a:r>
            <a:r>
              <a:rPr dirty="0" sz="1250">
                <a:latin typeface="Arial MT"/>
                <a:cs typeface="Arial MT"/>
              </a:rPr>
              <a:t> very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easy.</a:t>
            </a:r>
            <a:r>
              <a:rPr dirty="0" sz="1250">
                <a:latin typeface="Arial MT"/>
                <a:cs typeface="Arial MT"/>
              </a:rPr>
              <a:t> Fortune favors the brave.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We've all </a:t>
            </a:r>
            <a:r>
              <a:rPr dirty="0" sz="1250" spc="5">
                <a:latin typeface="Arial MT"/>
                <a:cs typeface="Arial MT"/>
              </a:rPr>
              <a:t>read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stories. </a:t>
            </a:r>
            <a:r>
              <a:rPr dirty="0" sz="1250" spc="-35">
                <a:latin typeface="Arial MT"/>
                <a:cs typeface="Arial MT"/>
              </a:rPr>
              <a:t>You 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need to </a:t>
            </a:r>
            <a:r>
              <a:rPr dirty="0" sz="1250">
                <a:latin typeface="Arial MT"/>
                <a:cs typeface="Arial MT"/>
              </a:rPr>
              <a:t>leave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castle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slay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dragon,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if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get that dragon, then </a:t>
            </a:r>
            <a:r>
              <a:rPr dirty="0" sz="1250" spc="5">
                <a:latin typeface="Arial MT"/>
                <a:cs typeface="Arial MT"/>
              </a:rPr>
              <a:t>you can save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princess,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eventually </a:t>
            </a:r>
            <a:r>
              <a:rPr dirty="0" sz="1250" spc="5">
                <a:latin typeface="Arial MT"/>
                <a:cs typeface="Arial MT"/>
              </a:rPr>
              <a:t>you become. </a:t>
            </a:r>
            <a:r>
              <a:rPr dirty="0" sz="1250" spc="-5">
                <a:latin typeface="Arial MT"/>
                <a:cs typeface="Arial MT"/>
              </a:rPr>
              <a:t>It's, it's </a:t>
            </a:r>
            <a:r>
              <a:rPr dirty="0" sz="1250">
                <a:latin typeface="Arial MT"/>
                <a:cs typeface="Arial MT"/>
              </a:rPr>
              <a:t>this sort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circle that </a:t>
            </a:r>
            <a:r>
              <a:rPr dirty="0" sz="1250" spc="5">
                <a:latin typeface="Arial MT"/>
                <a:cs typeface="Arial MT"/>
              </a:rPr>
              <a:t>you have to have </a:t>
            </a:r>
            <a:r>
              <a:rPr dirty="0" sz="1250">
                <a:latin typeface="Arial MT"/>
                <a:cs typeface="Arial MT"/>
              </a:rPr>
              <a:t>there. If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you're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sitting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back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waiting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these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things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arrive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>
                <a:latin typeface="Arial MT"/>
                <a:cs typeface="Arial MT"/>
              </a:rPr>
              <a:t> 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doorstep, 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may.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799" y="355604"/>
            <a:ext cx="6705599" cy="68294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099" y="7166613"/>
            <a:ext cx="6506845" cy="2587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77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 Blank: </a:t>
            </a:r>
            <a:r>
              <a:rPr dirty="0" sz="1250" spc="5">
                <a:latin typeface="Arial MT"/>
                <a:cs typeface="Arial MT"/>
              </a:rPr>
              <a:t>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most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the time, no. </a:t>
            </a: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need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have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some</a:t>
            </a:r>
            <a:r>
              <a:rPr dirty="0" sz="1250">
                <a:latin typeface="Arial MT"/>
                <a:cs typeface="Arial MT"/>
              </a:rPr>
              <a:t> sort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incentive. </a:t>
            </a: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don't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need to </a:t>
            </a:r>
            <a:r>
              <a:rPr dirty="0" sz="1250">
                <a:latin typeface="Arial MT"/>
                <a:cs typeface="Arial MT"/>
              </a:rPr>
              <a:t>step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people's </a:t>
            </a:r>
            <a:r>
              <a:rPr dirty="0" sz="1250" spc="5">
                <a:latin typeface="Arial MT"/>
                <a:cs typeface="Arial MT"/>
              </a:rPr>
              <a:t>backs to </a:t>
            </a:r>
            <a:r>
              <a:rPr dirty="0" sz="1250">
                <a:latin typeface="Arial MT"/>
                <a:cs typeface="Arial MT"/>
              </a:rPr>
              <a:t>get somewhere, but </a:t>
            </a:r>
            <a:r>
              <a:rPr dirty="0" sz="1250" spc="5">
                <a:latin typeface="Arial MT"/>
                <a:cs typeface="Arial MT"/>
              </a:rPr>
              <a:t>you need to have some </a:t>
            </a:r>
            <a:r>
              <a:rPr dirty="0" sz="1250">
                <a:latin typeface="Arial MT"/>
                <a:cs typeface="Arial MT"/>
              </a:rPr>
              <a:t>sort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initiative.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 be</a:t>
            </a:r>
            <a:r>
              <a:rPr dirty="0" sz="1250">
                <a:latin typeface="Arial MT"/>
                <a:cs typeface="Arial MT"/>
              </a:rPr>
              <a:t> bold </a:t>
            </a:r>
            <a:r>
              <a:rPr dirty="0" sz="1250" spc="5">
                <a:latin typeface="Arial MT"/>
                <a:cs typeface="Arial MT"/>
              </a:rPr>
              <a:t>and have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some</a:t>
            </a:r>
            <a:r>
              <a:rPr dirty="0" sz="1250">
                <a:latin typeface="Arial MT"/>
                <a:cs typeface="Arial MT"/>
              </a:rPr>
              <a:t> grit,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especially in Australia.</a:t>
            </a:r>
            <a:r>
              <a:rPr dirty="0" sz="1250" spc="5">
                <a:latin typeface="Arial MT"/>
                <a:cs typeface="Arial MT"/>
              </a:rPr>
              <a:t> I</a:t>
            </a:r>
            <a:r>
              <a:rPr dirty="0" sz="1250">
                <a:latin typeface="Arial MT"/>
                <a:cs typeface="Arial MT"/>
              </a:rPr>
              <a:t> love hearing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those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stories. </a:t>
            </a: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guys are</a:t>
            </a:r>
            <a:r>
              <a:rPr dirty="0" sz="1250">
                <a:latin typeface="Arial MT"/>
                <a:cs typeface="Arial MT"/>
              </a:rPr>
              <a:t> very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strong out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there. </a:t>
            </a:r>
            <a:r>
              <a:rPr dirty="0" sz="1250" spc="-20">
                <a:latin typeface="Arial MT"/>
                <a:cs typeface="Arial MT"/>
              </a:rPr>
              <a:t>You're</a:t>
            </a:r>
            <a:r>
              <a:rPr dirty="0" sz="1250">
                <a:latin typeface="Arial MT"/>
                <a:cs typeface="Arial MT"/>
              </a:rPr>
              <a:t> very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strong witted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and, and,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you're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survivalists,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believe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want.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5"/>
              </a:spcBef>
            </a:pPr>
            <a:r>
              <a:rPr dirty="0" sz="1250">
                <a:latin typeface="Arial MT"/>
                <a:cs typeface="Arial MT"/>
              </a:rPr>
              <a:t>[00:04:44] Richard Blank: If </a:t>
            </a:r>
            <a:r>
              <a:rPr dirty="0" sz="1250" spc="-5">
                <a:latin typeface="Arial MT"/>
                <a:cs typeface="Arial MT"/>
              </a:rPr>
              <a:t>it's </a:t>
            </a:r>
            <a:r>
              <a:rPr dirty="0" sz="1250">
                <a:latin typeface="Arial MT"/>
                <a:cs typeface="Arial MT"/>
              </a:rPr>
              <a:t>brick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>
                <a:latin typeface="Arial MT"/>
                <a:cs typeface="Arial MT"/>
              </a:rPr>
              <a:t>brick, then it </a:t>
            </a:r>
            <a:r>
              <a:rPr dirty="0" sz="1250" spc="5">
                <a:latin typeface="Arial MT"/>
                <a:cs typeface="Arial MT"/>
              </a:rPr>
              <a:t>may </a:t>
            </a:r>
            <a:r>
              <a:rPr dirty="0" sz="1250">
                <a:latin typeface="Arial MT"/>
                <a:cs typeface="Arial MT"/>
              </a:rPr>
              <a:t>take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while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things </a:t>
            </a:r>
            <a:r>
              <a:rPr dirty="0" sz="1250" spc="5">
                <a:latin typeface="Arial MT"/>
                <a:cs typeface="Arial MT"/>
              </a:rPr>
              <a:t>happen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little</a:t>
            </a:r>
            <a:r>
              <a:rPr dirty="0" sz="1250">
                <a:latin typeface="Arial MT"/>
                <a:cs typeface="Arial MT"/>
              </a:rPr>
              <a:t> bit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faster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than </a:t>
            </a:r>
            <a:r>
              <a:rPr dirty="0" sz="1250" spc="5">
                <a:latin typeface="Arial MT"/>
                <a:cs typeface="Arial MT"/>
              </a:rPr>
              <a:t>so be </a:t>
            </a:r>
            <a:r>
              <a:rPr dirty="0" sz="1250" spc="-5">
                <a:latin typeface="Arial MT"/>
                <a:cs typeface="Arial MT"/>
              </a:rPr>
              <a:t>it.</a:t>
            </a:r>
            <a:r>
              <a:rPr dirty="0" sz="1250" spc="5">
                <a:latin typeface="Arial MT"/>
                <a:cs typeface="Arial MT"/>
              </a:rPr>
              <a:t> But</a:t>
            </a:r>
            <a:r>
              <a:rPr dirty="0" sz="1250">
                <a:latin typeface="Arial MT"/>
                <a:cs typeface="Arial MT"/>
              </a:rPr>
              <a:t>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mind,</a:t>
            </a:r>
            <a:r>
              <a:rPr dirty="0" sz="1250" spc="5">
                <a:latin typeface="Arial MT"/>
                <a:cs typeface="Arial MT"/>
              </a:rPr>
              <a:t> 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must </a:t>
            </a:r>
            <a:r>
              <a:rPr dirty="0" sz="1250">
                <a:latin typeface="Arial MT"/>
                <a:cs typeface="Arial MT"/>
              </a:rPr>
              <a:t>prepare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yourself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forced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marches,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whereas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-5">
                <a:latin typeface="Arial MT"/>
                <a:cs typeface="Arial MT"/>
              </a:rPr>
              <a:t>dreamer, </a:t>
            </a:r>
            <a:r>
              <a:rPr dirty="0" sz="1250">
                <a:latin typeface="Arial MT"/>
                <a:cs typeface="Arial MT"/>
              </a:rPr>
              <a:t>Jake,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might </a:t>
            </a:r>
            <a:r>
              <a:rPr dirty="0" sz="1250" spc="5">
                <a:latin typeface="Arial MT"/>
                <a:cs typeface="Arial MT"/>
              </a:rPr>
              <a:t>have to walk </a:t>
            </a:r>
            <a:r>
              <a:rPr dirty="0" sz="1250">
                <a:latin typeface="Arial MT"/>
                <a:cs typeface="Arial MT"/>
              </a:rPr>
              <a:t>alone. </a:t>
            </a:r>
            <a:r>
              <a:rPr dirty="0" sz="1250" spc="-3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might </a:t>
            </a:r>
            <a:r>
              <a:rPr dirty="0" sz="1250" spc="5">
                <a:latin typeface="Arial MT"/>
                <a:cs typeface="Arial MT"/>
              </a:rPr>
              <a:t>have to be </a:t>
            </a:r>
            <a:r>
              <a:rPr dirty="0" sz="1250">
                <a:latin typeface="Arial MT"/>
                <a:cs typeface="Arial MT"/>
              </a:rPr>
              <a:t>the only </a:t>
            </a:r>
            <a:r>
              <a:rPr dirty="0" sz="1250" spc="5">
                <a:latin typeface="Arial MT"/>
                <a:cs typeface="Arial MT"/>
              </a:rPr>
              <a:t>one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believes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 dream.</a:t>
            </a:r>
            <a:r>
              <a:rPr dirty="0" sz="1250" spc="5">
                <a:latin typeface="Arial MT"/>
                <a:cs typeface="Arial MT"/>
              </a:rPr>
              <a:t> And maybe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it's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almost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like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philosophy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candle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darkness.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224" y="355603"/>
            <a:ext cx="5238749" cy="19526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099" y="2289813"/>
            <a:ext cx="6727825" cy="2330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7429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 Blank: </a:t>
            </a:r>
            <a:r>
              <a:rPr dirty="0" sz="1250" spc="5">
                <a:latin typeface="Arial MT"/>
                <a:cs typeface="Arial MT"/>
              </a:rPr>
              <a:t>Focus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the light, just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don't focus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sweet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stuff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that's around you.</a:t>
            </a:r>
            <a:r>
              <a:rPr dirty="0" sz="1250" spc="5">
                <a:latin typeface="Arial MT"/>
                <a:cs typeface="Arial MT"/>
              </a:rPr>
              <a:t> Cause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if </a:t>
            </a:r>
            <a:r>
              <a:rPr dirty="0" sz="1250" spc="5">
                <a:latin typeface="Arial MT"/>
                <a:cs typeface="Arial MT"/>
              </a:rPr>
              <a:t>you keep </a:t>
            </a:r>
            <a:r>
              <a:rPr dirty="0" sz="1250">
                <a:latin typeface="Arial MT"/>
                <a:cs typeface="Arial MT"/>
              </a:rPr>
              <a:t>thinking about that,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get </a:t>
            </a:r>
            <a:r>
              <a:rPr dirty="0" sz="1250" spc="5">
                <a:latin typeface="Arial MT"/>
                <a:cs typeface="Arial MT"/>
              </a:rPr>
              <a:t>wrapped up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5">
                <a:latin typeface="Arial MT"/>
                <a:cs typeface="Arial MT"/>
              </a:rPr>
              <a:t>some </a:t>
            </a:r>
            <a:r>
              <a:rPr dirty="0" sz="1250">
                <a:latin typeface="Arial MT"/>
                <a:cs typeface="Arial MT"/>
              </a:rPr>
              <a:t>sort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spider's </a:t>
            </a:r>
            <a:r>
              <a:rPr dirty="0" sz="1250" spc="5">
                <a:latin typeface="Arial MT"/>
                <a:cs typeface="Arial MT"/>
              </a:rPr>
              <a:t>web and </a:t>
            </a:r>
            <a:r>
              <a:rPr dirty="0" sz="1250">
                <a:latin typeface="Arial MT"/>
                <a:cs typeface="Arial MT"/>
              </a:rPr>
              <a:t>then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won't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able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get out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uh, then it </a:t>
            </a:r>
            <a:r>
              <a:rPr dirty="0" sz="1250" spc="5">
                <a:latin typeface="Arial MT"/>
                <a:cs typeface="Arial MT"/>
              </a:rPr>
              <a:t>becomes </a:t>
            </a:r>
            <a:r>
              <a:rPr dirty="0" sz="1250">
                <a:latin typeface="Arial MT"/>
                <a:cs typeface="Arial MT"/>
              </a:rPr>
              <a:t>too late. </a:t>
            </a:r>
            <a:r>
              <a:rPr dirty="0" sz="1250" spc="10">
                <a:latin typeface="Arial MT"/>
                <a:cs typeface="Arial MT"/>
              </a:rPr>
              <a:t>So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think the best thing that </a:t>
            </a:r>
            <a:r>
              <a:rPr dirty="0" sz="1250" spc="5">
                <a:latin typeface="Arial MT"/>
                <a:cs typeface="Arial MT"/>
              </a:rPr>
              <a:t> somebody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should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patience.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Richard Blank: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30">
                <a:latin typeface="Arial MT"/>
                <a:cs typeface="Arial MT"/>
              </a:rPr>
              <a:t>Take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deep </a:t>
            </a:r>
            <a:r>
              <a:rPr dirty="0" sz="1250">
                <a:latin typeface="Arial MT"/>
                <a:cs typeface="Arial MT"/>
              </a:rPr>
              <a:t>breaths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meditate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ponder,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then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might</a:t>
            </a:r>
            <a:r>
              <a:rPr dirty="0" sz="1250" spc="5">
                <a:latin typeface="Arial MT"/>
                <a:cs typeface="Arial MT"/>
              </a:rPr>
              <a:t> be</a:t>
            </a:r>
            <a:r>
              <a:rPr dirty="0" sz="1250">
                <a:latin typeface="Arial MT"/>
                <a:cs typeface="Arial MT"/>
              </a:rPr>
              <a:t> able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put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best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250" spc="5">
                <a:latin typeface="Arial MT"/>
                <a:cs typeface="Arial MT"/>
              </a:rPr>
              <a:t>Jake</a:t>
            </a:r>
            <a:r>
              <a:rPr dirty="0" sz="1250">
                <a:latin typeface="Arial MT"/>
                <a:cs typeface="Arial MT"/>
              </a:rPr>
              <a:t> Pearson: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mind. Beautifully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said.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 spc="-15">
                <a:latin typeface="Arial MT"/>
                <a:cs typeface="Arial MT"/>
              </a:rPr>
              <a:t>really,</a:t>
            </a:r>
            <a:r>
              <a:rPr dirty="0" sz="1250">
                <a:latin typeface="Arial MT"/>
                <a:cs typeface="Arial MT"/>
              </a:rPr>
              <a:t> really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enjoyed 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 there.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Richard. </a:t>
            </a:r>
            <a:r>
              <a:rPr dirty="0" sz="1250" spc="5">
                <a:latin typeface="Arial MT"/>
                <a:cs typeface="Arial MT"/>
              </a:rPr>
              <a:t>Thank</a:t>
            </a:r>
            <a:endParaRPr sz="1250">
              <a:latin typeface="Arial MT"/>
              <a:cs typeface="Arial MT"/>
            </a:endParaRPr>
          </a:p>
          <a:p>
            <a:pPr marL="12700" marR="325120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you so much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5">
                <a:latin typeface="Arial MT"/>
                <a:cs typeface="Arial MT"/>
              </a:rPr>
              <a:t>coming on </a:t>
            </a:r>
            <a:r>
              <a:rPr dirty="0" sz="1250">
                <a:latin typeface="Arial MT"/>
                <a:cs typeface="Arial MT"/>
              </a:rPr>
              <a:t>the podcast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share all things that </a:t>
            </a:r>
            <a:r>
              <a:rPr dirty="0" sz="1250" spc="5">
                <a:latin typeface="Arial MT"/>
                <a:cs typeface="Arial MT"/>
              </a:rPr>
              <a:t>make you </a:t>
            </a:r>
            <a:r>
              <a:rPr dirty="0" sz="1250" spc="-15">
                <a:latin typeface="Arial MT"/>
                <a:cs typeface="Arial MT"/>
              </a:rPr>
              <a:t>happy. </a:t>
            </a:r>
            <a:r>
              <a:rPr dirty="0" sz="1250">
                <a:latin typeface="Arial MT"/>
                <a:cs typeface="Arial MT"/>
              </a:rPr>
              <a:t>We really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appreciate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me,</a:t>
            </a:r>
            <a:r>
              <a:rPr dirty="0" sz="1250">
                <a:latin typeface="Arial MT"/>
                <a:cs typeface="Arial MT"/>
              </a:rPr>
              <a:t> but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speak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audiences.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5224" y="4708528"/>
            <a:ext cx="5238749" cy="29432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9099" y="7633338"/>
            <a:ext cx="6638925" cy="1301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Jake </a:t>
            </a:r>
            <a:r>
              <a:rPr dirty="0" sz="1250">
                <a:latin typeface="Arial MT"/>
                <a:cs typeface="Arial MT"/>
              </a:rPr>
              <a:t>Pearson: Behalf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well,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if you'd love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connect with Richard, </a:t>
            </a:r>
            <a:r>
              <a:rPr dirty="0" sz="1250" spc="5">
                <a:latin typeface="Arial MT"/>
                <a:cs typeface="Arial MT"/>
              </a:rPr>
              <a:t>you can do so </a:t>
            </a:r>
            <a:r>
              <a:rPr dirty="0" sz="1250">
                <a:latin typeface="Arial MT"/>
                <a:cs typeface="Arial MT"/>
              </a:rPr>
              <a:t>just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going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the podcast episode description </a:t>
            </a:r>
            <a:r>
              <a:rPr dirty="0" sz="1250" spc="-10">
                <a:latin typeface="Arial MT"/>
                <a:cs typeface="Arial MT"/>
              </a:rPr>
              <a:t>below,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>
                <a:latin typeface="Arial MT"/>
                <a:cs typeface="Arial MT"/>
              </a:rPr>
              <a:t> usual,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clicking the </a:t>
            </a:r>
            <a:r>
              <a:rPr dirty="0" sz="1250" spc="5">
                <a:latin typeface="Arial MT"/>
                <a:cs typeface="Arial MT"/>
              </a:rPr>
              <a:t>few</a:t>
            </a:r>
            <a:r>
              <a:rPr dirty="0" sz="1250">
                <a:latin typeface="Arial MT"/>
                <a:cs typeface="Arial MT"/>
              </a:rPr>
              <a:t> links there.</a:t>
            </a:r>
            <a:endParaRPr sz="1250">
              <a:latin typeface="Arial MT"/>
              <a:cs typeface="Arial MT"/>
            </a:endParaRPr>
          </a:p>
          <a:p>
            <a:pPr marL="12700" marR="224790">
              <a:lnSpc>
                <a:spcPts val="203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Richard, </a:t>
            </a:r>
            <a:r>
              <a:rPr dirty="0" sz="1250" spc="-5">
                <a:latin typeface="Arial MT"/>
                <a:cs typeface="Arial MT"/>
              </a:rPr>
              <a:t>it's </a:t>
            </a:r>
            <a:r>
              <a:rPr dirty="0" sz="1250" spc="5">
                <a:latin typeface="Arial MT"/>
                <a:cs typeface="Arial MT"/>
              </a:rPr>
              <a:t>been an </a:t>
            </a:r>
            <a:r>
              <a:rPr dirty="0" sz="1250">
                <a:latin typeface="Arial MT"/>
                <a:cs typeface="Arial MT"/>
              </a:rPr>
              <a:t>absolute pleasure </a:t>
            </a:r>
            <a:r>
              <a:rPr dirty="0" sz="1250" spc="5">
                <a:latin typeface="Arial MT"/>
                <a:cs typeface="Arial MT"/>
              </a:rPr>
              <a:t>to have you on </a:t>
            </a:r>
            <a:r>
              <a:rPr dirty="0" sz="1250">
                <a:latin typeface="Arial MT"/>
                <a:cs typeface="Arial MT"/>
              </a:rPr>
              <a:t>the podcast. </a:t>
            </a:r>
            <a:r>
              <a:rPr dirty="0" sz="1250" spc="5">
                <a:latin typeface="Arial MT"/>
                <a:cs typeface="Arial MT"/>
              </a:rPr>
              <a:t>Thank you so much.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Thanks </a:t>
            </a:r>
            <a:r>
              <a:rPr dirty="0" sz="1250">
                <a:latin typeface="Arial MT"/>
                <a:cs typeface="Arial MT"/>
              </a:rPr>
              <a:t>for listening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the podcast. We </a:t>
            </a:r>
            <a:r>
              <a:rPr dirty="0" sz="1250" spc="5">
                <a:latin typeface="Arial MT"/>
                <a:cs typeface="Arial MT"/>
              </a:rPr>
              <a:t>hope </a:t>
            </a:r>
            <a:r>
              <a:rPr dirty="0" sz="1250">
                <a:latin typeface="Arial MT"/>
                <a:cs typeface="Arial MT"/>
              </a:rPr>
              <a:t>it gives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something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think about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your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happy.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799" y="355600"/>
            <a:ext cx="6705599" cy="64388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099" y="6776082"/>
            <a:ext cx="6627495" cy="1044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 spc="5">
                <a:latin typeface="Arial MT"/>
                <a:cs typeface="Arial MT"/>
              </a:rPr>
              <a:t>Jake</a:t>
            </a:r>
            <a:r>
              <a:rPr dirty="0" sz="1250">
                <a:latin typeface="Arial MT"/>
                <a:cs typeface="Arial MT"/>
              </a:rPr>
              <a:t> Pearson: </a:t>
            </a:r>
            <a:r>
              <a:rPr dirty="0" sz="1250" spc="5">
                <a:latin typeface="Arial MT"/>
                <a:cs typeface="Arial MT"/>
              </a:rPr>
              <a:t>Makes </a:t>
            </a:r>
            <a:r>
              <a:rPr dirty="0" sz="1250">
                <a:latin typeface="Arial MT"/>
                <a:cs typeface="Arial MT"/>
              </a:rPr>
              <a:t>sure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check </a:t>
            </a:r>
            <a:r>
              <a:rPr dirty="0" sz="1250">
                <a:latin typeface="Arial MT"/>
                <a:cs typeface="Arial MT"/>
              </a:rPr>
              <a:t>out </a:t>
            </a: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makes 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happy.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podcast.com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connect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today's guest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follow </a:t>
            </a:r>
            <a:r>
              <a:rPr dirty="0" sz="1250" spc="5">
                <a:latin typeface="Arial MT"/>
                <a:cs typeface="Arial MT"/>
              </a:rPr>
              <a:t>us on </a:t>
            </a:r>
            <a:r>
              <a:rPr dirty="0" sz="1250">
                <a:latin typeface="Arial MT"/>
                <a:cs typeface="Arial MT"/>
              </a:rPr>
              <a:t>all </a:t>
            </a:r>
            <a:r>
              <a:rPr dirty="0" sz="1250" spc="5">
                <a:latin typeface="Arial MT"/>
                <a:cs typeface="Arial MT"/>
              </a:rPr>
              <a:t>our </a:t>
            </a:r>
            <a:r>
              <a:rPr dirty="0" sz="1250">
                <a:latin typeface="Arial MT"/>
                <a:cs typeface="Arial MT"/>
              </a:rPr>
              <a:t>social </a:t>
            </a:r>
            <a:r>
              <a:rPr dirty="0" sz="1250" spc="5">
                <a:latin typeface="Arial MT"/>
                <a:cs typeface="Arial MT"/>
              </a:rPr>
              <a:t>media </a:t>
            </a:r>
            <a:r>
              <a:rPr dirty="0" sz="1250">
                <a:latin typeface="Arial MT"/>
                <a:cs typeface="Arial MT"/>
              </a:rPr>
              <a:t>platforms </a:t>
            </a:r>
            <a:r>
              <a:rPr dirty="0" sz="1250" spc="5">
                <a:latin typeface="Arial MT"/>
                <a:cs typeface="Arial MT"/>
              </a:rPr>
              <a:t>and to </a:t>
            </a:r>
            <a:r>
              <a:rPr dirty="0" sz="1250">
                <a:latin typeface="Arial MT"/>
                <a:cs typeface="Arial MT"/>
              </a:rPr>
              <a:t>stay </a:t>
            </a:r>
            <a:r>
              <a:rPr dirty="0" sz="1250" spc="5">
                <a:latin typeface="Arial MT"/>
                <a:cs typeface="Arial MT"/>
              </a:rPr>
              <a:t>up to </a:t>
            </a:r>
            <a:r>
              <a:rPr dirty="0" sz="1250">
                <a:latin typeface="Arial MT"/>
                <a:cs typeface="Arial MT"/>
              </a:rPr>
              <a:t>date </a:t>
            </a:r>
            <a:r>
              <a:rPr dirty="0" sz="1250" spc="5">
                <a:latin typeface="Arial MT"/>
                <a:cs typeface="Arial MT"/>
              </a:rPr>
              <a:t>at </a:t>
            </a:r>
            <a:r>
              <a:rPr dirty="0" sz="1250">
                <a:latin typeface="Arial MT"/>
                <a:cs typeface="Arial MT"/>
              </a:rPr>
              <a:t>what's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happening next at.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happy.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Don't forget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share this episode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friend,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we'll</a:t>
            </a:r>
            <a:r>
              <a:rPr dirty="0" sz="1250" spc="5">
                <a:latin typeface="Arial MT"/>
                <a:cs typeface="Arial MT"/>
              </a:rPr>
              <a:t> see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next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224" y="355603"/>
            <a:ext cx="5238749" cy="25526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099" y="2889888"/>
            <a:ext cx="6636384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Makes </a:t>
            </a: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 spc="5">
                <a:latin typeface="Arial MT"/>
                <a:cs typeface="Arial MT"/>
              </a:rPr>
              <a:t> Happy</a:t>
            </a:r>
            <a:r>
              <a:rPr dirty="0" sz="1250">
                <a:latin typeface="Arial MT"/>
                <a:cs typeface="Arial MT"/>
              </a:rPr>
              <a:t> Podcast</a:t>
            </a:r>
            <a:r>
              <a:rPr dirty="0" sz="1250" spc="5">
                <a:latin typeface="Arial MT"/>
                <a:cs typeface="Arial MT"/>
              </a:rPr>
              <a:t> has </a:t>
            </a:r>
            <a:r>
              <a:rPr dirty="0" sz="1250">
                <a:latin typeface="Arial MT"/>
                <a:cs typeface="Arial MT"/>
              </a:rPr>
              <a:t>accepted 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invitation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join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audience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solid discussion regarding </a:t>
            </a:r>
            <a:r>
              <a:rPr dirty="0" sz="1250" spc="5">
                <a:latin typeface="Arial MT"/>
                <a:cs typeface="Arial MT"/>
              </a:rPr>
              <a:t>moving </a:t>
            </a:r>
            <a:r>
              <a:rPr dirty="0" sz="1250">
                <a:latin typeface="Arial MT"/>
                <a:cs typeface="Arial MT"/>
              </a:rPr>
              <a:t>abroad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starting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company from </a:t>
            </a:r>
            <a:r>
              <a:rPr dirty="0" sz="1250">
                <a:latin typeface="Arial MT"/>
                <a:cs typeface="Arial MT"/>
              </a:rPr>
              <a:t>scratch in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Jake</a:t>
            </a:r>
            <a:r>
              <a:rPr dirty="0" sz="1250">
                <a:latin typeface="Arial MT"/>
                <a:cs typeface="Arial MT"/>
              </a:rPr>
              <a:t> Pearson discusses with Richard advanced telemarketing </a:t>
            </a:r>
            <a:r>
              <a:rPr dirty="0" sz="1250" spc="-10">
                <a:latin typeface="Arial MT"/>
                <a:cs typeface="Arial MT"/>
              </a:rPr>
              <a:t>strategy,</a:t>
            </a:r>
            <a:r>
              <a:rPr dirty="0" sz="1250">
                <a:latin typeface="Arial MT"/>
                <a:cs typeface="Arial MT"/>
              </a:rPr>
              <a:t> conflict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management, interpersonal soft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skills, customer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support, rhetoric,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 employee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phonetic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micro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expression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reading.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5224" y="4279903"/>
            <a:ext cx="5238749" cy="588644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099" y="289563"/>
            <a:ext cx="6646545" cy="1558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5">
                <a:latin typeface="Arial MT"/>
                <a:cs typeface="Arial MT"/>
              </a:rPr>
              <a:t>What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Makes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Happy?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Do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know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answer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question?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800"/>
              </a:lnSpc>
              <a:spcBef>
                <a:spcPts val="15"/>
              </a:spcBef>
            </a:pPr>
            <a:r>
              <a:rPr dirty="0" sz="1250" spc="5">
                <a:latin typeface="Arial MT"/>
                <a:cs typeface="Arial MT"/>
              </a:rPr>
              <a:t>With 1440 </a:t>
            </a:r>
            <a:r>
              <a:rPr dirty="0" sz="1250">
                <a:latin typeface="Arial MT"/>
                <a:cs typeface="Arial MT"/>
              </a:rPr>
              <a:t>minutes in the </a:t>
            </a:r>
            <a:r>
              <a:rPr dirty="0" sz="1250" spc="-20">
                <a:latin typeface="Arial MT"/>
                <a:cs typeface="Arial MT"/>
              </a:rPr>
              <a:t>day, </a:t>
            </a:r>
            <a:r>
              <a:rPr dirty="0" sz="1250" spc="-5">
                <a:latin typeface="Arial MT"/>
                <a:cs typeface="Arial MT"/>
              </a:rPr>
              <a:t>it's </a:t>
            </a:r>
            <a:r>
              <a:rPr dirty="0" sz="1250" spc="5">
                <a:latin typeface="Arial MT"/>
                <a:cs typeface="Arial MT"/>
              </a:rPr>
              <a:t>easy to spend </a:t>
            </a:r>
            <a:r>
              <a:rPr dirty="0" sz="1250">
                <a:latin typeface="Arial MT"/>
                <a:cs typeface="Arial MT"/>
              </a:rPr>
              <a:t>time thinking about everything but your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happiness. </a:t>
            </a:r>
            <a:r>
              <a:rPr dirty="0" sz="1250" spc="10">
                <a:latin typeface="Arial MT"/>
                <a:cs typeface="Arial MT"/>
              </a:rPr>
              <a:t>So</a:t>
            </a:r>
            <a:r>
              <a:rPr dirty="0" sz="1250" spc="5">
                <a:latin typeface="Arial MT"/>
                <a:cs typeface="Arial MT"/>
              </a:rPr>
              <a:t> why</a:t>
            </a:r>
            <a:r>
              <a:rPr dirty="0" sz="1250">
                <a:latin typeface="Arial MT"/>
                <a:cs typeface="Arial MT"/>
              </a:rPr>
              <a:t> not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5</a:t>
            </a:r>
            <a:r>
              <a:rPr dirty="0" sz="1250">
                <a:latin typeface="Arial MT"/>
                <a:cs typeface="Arial MT"/>
              </a:rPr>
              <a:t> minutes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>
                <a:latin typeface="Arial MT"/>
                <a:cs typeface="Arial MT"/>
              </a:rPr>
              <a:t>remind yourself</a:t>
            </a:r>
            <a:r>
              <a:rPr dirty="0" sz="1250" spc="5">
                <a:latin typeface="Arial MT"/>
                <a:cs typeface="Arial MT"/>
              </a:rPr>
              <a:t> of </a:t>
            </a:r>
            <a:r>
              <a:rPr dirty="0" sz="1250">
                <a:latin typeface="Arial MT"/>
                <a:cs typeface="Arial MT"/>
              </a:rPr>
              <a:t>all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happiness</a:t>
            </a:r>
            <a:r>
              <a:rPr dirty="0" sz="1250" spc="5">
                <a:latin typeface="Arial MT"/>
                <a:cs typeface="Arial MT"/>
              </a:rPr>
              <a:t> you</a:t>
            </a:r>
            <a:r>
              <a:rPr dirty="0" sz="1250">
                <a:latin typeface="Arial MT"/>
                <a:cs typeface="Arial MT"/>
              </a:rPr>
              <a:t> have,</a:t>
            </a:r>
            <a:r>
              <a:rPr dirty="0" sz="1250" spc="5">
                <a:latin typeface="Arial MT"/>
                <a:cs typeface="Arial MT"/>
              </a:rPr>
              <a:t> when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 hear me, Jake </a:t>
            </a:r>
            <a:r>
              <a:rPr dirty="0" sz="1250">
                <a:latin typeface="Arial MT"/>
                <a:cs typeface="Arial MT"/>
              </a:rPr>
              <a:t>Pearson, </a:t>
            </a:r>
            <a:r>
              <a:rPr dirty="0" sz="1250" spc="5">
                <a:latin typeface="Arial MT"/>
                <a:cs typeface="Arial MT"/>
              </a:rPr>
              <a:t>ask </a:t>
            </a:r>
            <a:r>
              <a:rPr dirty="0" sz="1250">
                <a:latin typeface="Arial MT"/>
                <a:cs typeface="Arial MT"/>
              </a:rPr>
              <a:t>the question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people all over the world? </a:t>
            </a:r>
            <a:r>
              <a:rPr dirty="0" sz="1250" spc="5">
                <a:latin typeface="Arial MT"/>
                <a:cs typeface="Arial MT"/>
              </a:rPr>
              <a:t>What Makes </a:t>
            </a:r>
            <a:r>
              <a:rPr dirty="0" sz="1250" spc="-35">
                <a:latin typeface="Arial MT"/>
                <a:cs typeface="Arial MT"/>
              </a:rPr>
              <a:t>You 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Happy? </a:t>
            </a: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short stories </a:t>
            </a:r>
            <a:r>
              <a:rPr dirty="0" sz="1250" spc="15">
                <a:latin typeface="Arial MT"/>
                <a:cs typeface="Arial MT"/>
              </a:rPr>
              <a:t>&amp; </a:t>
            </a:r>
            <a:r>
              <a:rPr dirty="0" sz="1250">
                <a:latin typeface="Arial MT"/>
                <a:cs typeface="Arial MT"/>
              </a:rPr>
              <a:t>interviews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help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cultivate happiness. Hosted </a:t>
            </a: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Jake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Pearson.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Access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collection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happier!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799" y="1936754"/>
            <a:ext cx="6705599" cy="44005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9099" y="6318888"/>
            <a:ext cx="6693534" cy="3349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Richard’s journey in the call center </a:t>
            </a:r>
            <a:r>
              <a:rPr dirty="0" sz="1250" spc="5">
                <a:latin typeface="Arial MT"/>
                <a:cs typeface="Arial MT"/>
              </a:rPr>
              <a:t>space </a:t>
            </a:r>
            <a:r>
              <a:rPr dirty="0" sz="1250">
                <a:latin typeface="Arial MT"/>
                <a:cs typeface="Arial MT"/>
              </a:rPr>
              <a:t>is filled with twists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turns. </a:t>
            </a:r>
            <a:r>
              <a:rPr dirty="0" sz="1250" spc="5">
                <a:latin typeface="Arial MT"/>
                <a:cs typeface="Arial MT"/>
              </a:rPr>
              <a:t>When he was 27 </a:t>
            </a:r>
            <a:r>
              <a:rPr dirty="0" sz="1250">
                <a:latin typeface="Arial MT"/>
                <a:cs typeface="Arial MT"/>
              </a:rPr>
              <a:t>years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relocated </a:t>
            </a:r>
            <a:r>
              <a:rPr dirty="0" sz="1250" spc="5">
                <a:latin typeface="Arial MT"/>
                <a:cs typeface="Arial MT"/>
              </a:rPr>
              <a:t>to Costa Rica to </a:t>
            </a:r>
            <a:r>
              <a:rPr dirty="0" sz="1250">
                <a:latin typeface="Arial MT"/>
                <a:cs typeface="Arial MT"/>
              </a:rPr>
              <a:t>train employees for </a:t>
            </a:r>
            <a:r>
              <a:rPr dirty="0" sz="1250" spc="5">
                <a:latin typeface="Arial MT"/>
                <a:cs typeface="Arial MT"/>
              </a:rPr>
              <a:t>one of </a:t>
            </a:r>
            <a:r>
              <a:rPr dirty="0" sz="1250">
                <a:latin typeface="Arial MT"/>
                <a:cs typeface="Arial MT"/>
              </a:rPr>
              <a:t>the larger call centers in </a:t>
            </a:r>
            <a:r>
              <a:rPr dirty="0" sz="1250" spc="5">
                <a:latin typeface="Arial MT"/>
                <a:cs typeface="Arial MT"/>
              </a:rPr>
              <a:t>San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Jose. </a:t>
            </a: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mix of </a:t>
            </a:r>
            <a:r>
              <a:rPr dirty="0" sz="1250">
                <a:latin typeface="Arial MT"/>
                <a:cs typeface="Arial MT"/>
              </a:rPr>
              <a:t>motivational public speaking style </a:t>
            </a:r>
            <a:r>
              <a:rPr dirty="0" sz="1250" spc="5">
                <a:latin typeface="Arial MT"/>
                <a:cs typeface="Arial MT"/>
              </a:rPr>
              <a:t>backed by </a:t>
            </a:r>
            <a:r>
              <a:rPr dirty="0" sz="1250">
                <a:latin typeface="Arial MT"/>
                <a:cs typeface="Arial MT"/>
              </a:rPr>
              <a:t>tactful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appropriate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 shared his knowledge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trained over </a:t>
            </a:r>
            <a:r>
              <a:rPr dirty="0" sz="1250" spc="5">
                <a:latin typeface="Arial MT"/>
                <a:cs typeface="Arial MT"/>
              </a:rPr>
              <a:t>10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000</a:t>
            </a:r>
            <a:r>
              <a:rPr dirty="0" sz="1250">
                <a:latin typeface="Arial MT"/>
                <a:cs typeface="Arial MT"/>
              </a:rPr>
              <a:t> bilingual telemarketers.</a:t>
            </a:r>
            <a:endParaRPr sz="1250">
              <a:latin typeface="Arial MT"/>
              <a:cs typeface="Arial MT"/>
            </a:endParaRPr>
          </a:p>
          <a:p>
            <a:pPr marL="12700" marR="8255" indent="43815">
              <a:lnSpc>
                <a:spcPct val="133700"/>
              </a:lnSpc>
              <a:spcBef>
                <a:spcPts val="20"/>
              </a:spcBef>
            </a:pPr>
            <a:r>
              <a:rPr dirty="0" sz="1250">
                <a:latin typeface="Arial MT"/>
                <a:cs typeface="Arial MT"/>
              </a:rPr>
              <a:t>Richard Blank</a:t>
            </a:r>
            <a:r>
              <a:rPr dirty="0" sz="1250" spc="5">
                <a:latin typeface="Arial MT"/>
                <a:cs typeface="Arial MT"/>
              </a:rPr>
              <a:t> has </a:t>
            </a:r>
            <a:r>
              <a:rPr dirty="0" sz="1250">
                <a:latin typeface="Arial MT"/>
                <a:cs typeface="Arial MT"/>
              </a:rPr>
              <a:t>the largest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collection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restored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Pinball machines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 Jukeboxes in Central America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gamification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strong 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CCC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culture.Richard 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>
                <a:latin typeface="Arial MT"/>
                <a:cs typeface="Arial MT"/>
              </a:rPr>
              <a:t> 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holds</a:t>
            </a:r>
            <a:r>
              <a:rPr dirty="0" sz="1250" spc="10">
                <a:latin typeface="Arial MT"/>
                <a:cs typeface="Arial MT"/>
              </a:rPr>
              <a:t> a </a:t>
            </a:r>
            <a:r>
              <a:rPr dirty="0" sz="1250">
                <a:latin typeface="Arial MT"/>
                <a:cs typeface="Arial MT"/>
              </a:rPr>
              <a:t>bachelors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</a:t>
            </a:r>
            <a:r>
              <a:rPr dirty="0" sz="1250" spc="5">
                <a:latin typeface="Arial MT"/>
                <a:cs typeface="Arial MT"/>
              </a:rPr>
              <a:t> from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language proficiency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Spain. </a:t>
            </a: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Society induction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>
                <a:latin typeface="Arial MT"/>
                <a:cs typeface="Arial MT"/>
              </a:rPr>
              <a:t> Giving</a:t>
            </a:r>
            <a:r>
              <a:rPr dirty="0" sz="1250" spc="5">
                <a:latin typeface="Arial MT"/>
                <a:cs typeface="Arial MT"/>
              </a:rPr>
              <a:t> back to</a:t>
            </a:r>
            <a:r>
              <a:rPr dirty="0" sz="1250">
                <a:latin typeface="Arial MT"/>
                <a:cs typeface="Arial MT"/>
              </a:rPr>
              <a:t> Abington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very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endows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students 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plan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>
                <a:latin typeface="Arial MT"/>
                <a:cs typeface="Arial MT"/>
              </a:rPr>
              <a:t> majoring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799" y="355604"/>
            <a:ext cx="6705599" cy="51053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9099" y="5442588"/>
            <a:ext cx="6729730" cy="46355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133985">
              <a:lnSpc>
                <a:spcPct val="134000"/>
              </a:lnSpc>
              <a:spcBef>
                <a:spcPts val="110"/>
              </a:spcBef>
            </a:pP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 spc="-5">
                <a:latin typeface="Arial MT"/>
                <a:cs typeface="Arial MT"/>
              </a:rPr>
              <a:t>Rica’s </a:t>
            </a:r>
            <a:r>
              <a:rPr dirty="0" sz="1250">
                <a:latin typeface="Arial MT"/>
                <a:cs typeface="Arial MT"/>
              </a:rPr>
              <a:t>Call Center </a:t>
            </a:r>
            <a:r>
              <a:rPr dirty="0" sz="1250" spc="5">
                <a:latin typeface="Arial MT"/>
                <a:cs typeface="Arial MT"/>
              </a:rPr>
              <a:t>(CCC)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art </a:t>
            </a:r>
            <a:r>
              <a:rPr dirty="0" sz="1250" spc="10">
                <a:latin typeface="Arial MT"/>
                <a:cs typeface="Arial MT"/>
              </a:rPr>
              <a:t>BPO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5">
                <a:latin typeface="Arial MT"/>
                <a:cs typeface="Arial MT"/>
              </a:rPr>
              <a:t>company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located in the capital city </a:t>
            </a:r>
            <a:r>
              <a:rPr dirty="0" sz="1250" spc="5">
                <a:latin typeface="Arial MT"/>
                <a:cs typeface="Arial MT"/>
              </a:rPr>
              <a:t>of San </a:t>
            </a:r>
            <a:r>
              <a:rPr dirty="0" sz="1250">
                <a:latin typeface="Arial MT"/>
                <a:cs typeface="Arial MT"/>
              </a:rPr>
              <a:t>Jose,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Rica. </a:t>
            </a:r>
            <a:r>
              <a:rPr dirty="0" sz="1250" spc="5">
                <a:latin typeface="Arial MT"/>
                <a:cs typeface="Arial MT"/>
              </a:rPr>
              <a:t>Our main </a:t>
            </a:r>
            <a:r>
              <a:rPr dirty="0" sz="1250">
                <a:latin typeface="Arial MT"/>
                <a:cs typeface="Arial MT"/>
              </a:rPr>
              <a:t>focus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been,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will always </a:t>
            </a:r>
            <a:r>
              <a:rPr dirty="0" sz="1250" spc="5">
                <a:latin typeface="Arial MT"/>
                <a:cs typeface="Arial MT"/>
              </a:rPr>
              <a:t> be to </a:t>
            </a:r>
            <a:r>
              <a:rPr dirty="0" sz="1250">
                <a:latin typeface="Arial MT"/>
                <a:cs typeface="Arial MT"/>
              </a:rPr>
              <a:t>personally train </a:t>
            </a:r>
            <a:r>
              <a:rPr dirty="0" sz="1250" spc="5">
                <a:latin typeface="Arial MT"/>
                <a:cs typeface="Arial MT"/>
              </a:rPr>
              <a:t>each and </a:t>
            </a:r>
            <a:r>
              <a:rPr dirty="0" sz="1250">
                <a:latin typeface="Arial MT"/>
                <a:cs typeface="Arial MT"/>
              </a:rPr>
              <a:t>every Central America call center agent </a:t>
            </a:r>
            <a:r>
              <a:rPr dirty="0" sz="1250" spc="5">
                <a:latin typeface="Arial MT"/>
                <a:cs typeface="Arial MT"/>
              </a:rPr>
              <a:t>so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may </a:t>
            </a:r>
            <a:r>
              <a:rPr dirty="0" sz="1250" spc="-5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 the highest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outbound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solutions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bilingual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small </a:t>
            </a:r>
            <a:r>
              <a:rPr dirty="0" sz="1250" spc="5">
                <a:latin typeface="Arial MT"/>
                <a:cs typeface="Arial MT"/>
              </a:rPr>
              <a:t>and medium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5">
                <a:latin typeface="Arial MT"/>
                <a:cs typeface="Arial MT"/>
              </a:rPr>
              <a:t> as </a:t>
            </a:r>
            <a:r>
              <a:rPr dirty="0" sz="1250">
                <a:latin typeface="Arial MT"/>
                <a:cs typeface="Arial MT"/>
              </a:rPr>
              <a:t>well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fortune </a:t>
            </a:r>
            <a:r>
              <a:rPr dirty="0" sz="1250" spc="5">
                <a:latin typeface="Arial MT"/>
                <a:cs typeface="Arial MT"/>
              </a:rPr>
              <a:t> 500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4200"/>
              </a:lnSpc>
              <a:spcBef>
                <a:spcPts val="10"/>
              </a:spcBef>
            </a:pPr>
            <a:r>
              <a:rPr dirty="0" sz="1250">
                <a:latin typeface="Arial MT"/>
                <a:cs typeface="Arial MT"/>
              </a:rPr>
              <a:t>We encourage </a:t>
            </a:r>
            <a:r>
              <a:rPr dirty="0" sz="1250" spc="5">
                <a:latin typeface="Arial MT"/>
                <a:cs typeface="Arial MT"/>
              </a:rPr>
              <a:t>you to </a:t>
            </a:r>
            <a:r>
              <a:rPr dirty="0" sz="1250">
                <a:latin typeface="Arial MT"/>
                <a:cs typeface="Arial MT"/>
              </a:rPr>
              <a:t>visit </a:t>
            </a:r>
            <a:r>
              <a:rPr dirty="0" sz="1250" spc="5">
                <a:latin typeface="Arial MT"/>
                <a:cs typeface="Arial MT"/>
              </a:rPr>
              <a:t>one of our </a:t>
            </a:r>
            <a:r>
              <a:rPr dirty="0" sz="1250">
                <a:latin typeface="Arial MT"/>
                <a:cs typeface="Arial MT"/>
              </a:rPr>
              <a:t>call centers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your next personal vacation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business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trip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Central America’s paradise,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Rica. While </a:t>
            </a:r>
            <a:r>
              <a:rPr dirty="0" sz="1250" spc="5">
                <a:latin typeface="Arial MT"/>
                <a:cs typeface="Arial MT"/>
              </a:rPr>
              <a:t>you are </a:t>
            </a:r>
            <a:r>
              <a:rPr dirty="0" sz="1250">
                <a:latin typeface="Arial MT"/>
                <a:cs typeface="Arial MT"/>
              </a:rPr>
              <a:t>here,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would recommend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taking </a:t>
            </a:r>
            <a:r>
              <a:rPr dirty="0" sz="1250" spc="5">
                <a:latin typeface="Arial MT"/>
                <a:cs typeface="Arial MT"/>
              </a:rPr>
              <a:t>an</a:t>
            </a:r>
            <a:r>
              <a:rPr dirty="0" sz="1250">
                <a:latin typeface="Arial MT"/>
                <a:cs typeface="Arial MT"/>
              </a:rPr>
              <a:t> extra</a:t>
            </a:r>
            <a:r>
              <a:rPr dirty="0" sz="1250" spc="5">
                <a:latin typeface="Arial MT"/>
                <a:cs typeface="Arial MT"/>
              </a:rPr>
              <a:t> day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trip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visit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breathtaking virgin beaches,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play golf next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the ocean,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try your luck </a:t>
            </a:r>
            <a:r>
              <a:rPr dirty="0" sz="1250" spc="5">
                <a:latin typeface="Arial MT"/>
                <a:cs typeface="Arial MT"/>
              </a:rPr>
              <a:t>at deep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sea</a:t>
            </a:r>
            <a:r>
              <a:rPr dirty="0" sz="1250">
                <a:latin typeface="Arial MT"/>
                <a:cs typeface="Arial MT"/>
              </a:rPr>
              <a:t> fishing, explore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tropical jungles, climb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volcanos </a:t>
            </a:r>
            <a:r>
              <a:rPr dirty="0" sz="1250" spc="5">
                <a:latin typeface="Arial MT"/>
                <a:cs typeface="Arial MT"/>
              </a:rPr>
              <a:t>or</a:t>
            </a:r>
            <a:r>
              <a:rPr dirty="0" sz="1250">
                <a:latin typeface="Arial MT"/>
                <a:cs typeface="Arial MT"/>
              </a:rPr>
              <a:t> just relax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natural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hot springs. </a:t>
            </a:r>
            <a:r>
              <a:rPr dirty="0" sz="1250" spc="5">
                <a:latin typeface="Arial MT"/>
                <a:cs typeface="Arial MT"/>
              </a:rPr>
              <a:t>Come and see </a:t>
            </a:r>
            <a:r>
              <a:rPr dirty="0" sz="1250">
                <a:latin typeface="Arial MT"/>
                <a:cs typeface="Arial MT"/>
              </a:rPr>
              <a:t>for yourself </a:t>
            </a:r>
            <a:r>
              <a:rPr dirty="0" sz="1250" spc="5">
                <a:latin typeface="Arial MT"/>
                <a:cs typeface="Arial MT"/>
              </a:rPr>
              <a:t>why </a:t>
            </a:r>
            <a:r>
              <a:rPr dirty="0" sz="1250">
                <a:latin typeface="Arial MT"/>
                <a:cs typeface="Arial MT"/>
              </a:rPr>
              <a:t>call center outsourcing in </a:t>
            </a:r>
            <a:r>
              <a:rPr dirty="0" sz="1250" spc="5">
                <a:latin typeface="Arial MT"/>
                <a:cs typeface="Arial MT"/>
              </a:rPr>
              <a:t>Costa Rica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perfect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 for your growing </a:t>
            </a:r>
            <a:r>
              <a:rPr dirty="0" sz="1250" spc="5">
                <a:latin typeface="Arial MT"/>
                <a:cs typeface="Arial MT"/>
              </a:rPr>
              <a:t>company 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powerhouse in the </a:t>
            </a:r>
            <a:r>
              <a:rPr dirty="0" sz="1250" spc="10">
                <a:latin typeface="Arial MT"/>
                <a:cs typeface="Arial MT"/>
              </a:rPr>
              <a:t>BPO </a:t>
            </a:r>
            <a:r>
              <a:rPr dirty="0" sz="1250" spc="-10">
                <a:latin typeface="Arial MT"/>
                <a:cs typeface="Arial MT"/>
              </a:rPr>
              <a:t>industry. </a:t>
            </a:r>
            <a:r>
              <a:rPr dirty="0" sz="1250" spc="-5">
                <a:latin typeface="Arial MT"/>
                <a:cs typeface="Arial MT"/>
              </a:rPr>
              <a:t> https://youtu.be/WWadeNV-3mg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Arial MT"/>
              <a:cs typeface="Arial MT"/>
            </a:endParaRPr>
          </a:p>
          <a:p>
            <a:pPr algn="just" marL="12700" marR="4485005">
              <a:lnSpc>
                <a:spcPct val="135000"/>
              </a:lnSpc>
              <a:spcBef>
                <a:spcPts val="5"/>
              </a:spcBef>
            </a:pPr>
            <a:r>
              <a:rPr dirty="0" sz="1250">
                <a:latin typeface="Arial MT"/>
                <a:cs typeface="Arial MT"/>
              </a:rPr>
              <a:t>https://youtu.be/81dOqX0Ws3k </a:t>
            </a:r>
            <a:r>
              <a:rPr dirty="0" sz="1250" spc="-3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https://youtu.be/DR2CT75cWLI </a:t>
            </a:r>
            <a:r>
              <a:rPr dirty="0" sz="1250" spc="-34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https://youtu.be/S-4RosnWngc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099" y="289563"/>
            <a:ext cx="6582409" cy="1558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https://music.amazon.co.jp/podcasts/78a07447-0e30-49e6-b06e-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084ae6ccba92/episodes/e126cc3d-b5dd-4573-a7b7-87efb1c7076d/what-makes-you-happy-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what-makes-this-ceo-happy</a:t>
            </a:r>
            <a:endParaRPr sz="1250">
              <a:latin typeface="Arial MT"/>
              <a:cs typeface="Arial MT"/>
            </a:endParaRPr>
          </a:p>
          <a:p>
            <a:pPr marL="12700" marR="651510">
              <a:lnSpc>
                <a:spcPct val="130000"/>
              </a:lnSpc>
              <a:spcBef>
                <a:spcPts val="75"/>
              </a:spcBef>
            </a:pPr>
            <a:r>
              <a:rPr dirty="0" sz="1250">
                <a:latin typeface="Arial MT"/>
                <a:cs typeface="Arial MT"/>
              </a:rPr>
              <a:t>https://podcasts.apple.com/ph/podcast/what-makes-this-ceo-happy/id1624886080?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i=1000583629716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https://open.spotify.com/episode/0WonEblGllUzcvn08CxA4S?si=4f52c631a89346c0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2024-12-09T20:41:41Z</dcterms:created>
  <dcterms:modified xsi:type="dcterms:W3CDTF">2024-12-09T20:41:41Z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2022-11-03T00:00:00Z</vt:filetime>
  </property>
  <property fmtid="{D5CDD505-2E9C-101B-9397-08002B2CF9AE}" pid="3" name="Creator">
    <vt:lpwstr>Chromium</vt:lpwstr>
  </property>
  <property fmtid="{D5CDD505-2E9C-101B-9397-08002B2CF9AE}" pid="4" name="LastSaved">
    <vt:filetime>2024-12-09T00:00:00Z</vt:filetime>
  </property>
</Properties>
</file>